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8"/>
  </p:handoutMasterIdLst>
  <p:sldIdLst>
    <p:sldId id="256" r:id="rId2"/>
    <p:sldId id="265" r:id="rId3"/>
    <p:sldId id="272" r:id="rId4"/>
    <p:sldId id="278" r:id="rId5"/>
    <p:sldId id="289" r:id="rId6"/>
    <p:sldId id="285" r:id="rId7"/>
    <p:sldId id="294" r:id="rId8"/>
    <p:sldId id="295" r:id="rId9"/>
    <p:sldId id="296" r:id="rId10"/>
    <p:sldId id="297" r:id="rId11"/>
    <p:sldId id="298" r:id="rId12"/>
    <p:sldId id="299" r:id="rId13"/>
    <p:sldId id="300" r:id="rId14"/>
    <p:sldId id="292" r:id="rId15"/>
    <p:sldId id="288" r:id="rId16"/>
    <p:sldId id="264" r:id="rId17"/>
  </p:sldIdLst>
  <p:sldSz cx="12192000" cy="6858000"/>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5F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94660"/>
  </p:normalViewPr>
  <p:slideViewPr>
    <p:cSldViewPr snapToGrid="0">
      <p:cViewPr varScale="1">
        <p:scale>
          <a:sx n="91" d="100"/>
          <a:sy n="91" d="100"/>
        </p:scale>
        <p:origin x="39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2.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4.png"/><Relationship Id="rId7" Type="http://schemas.openxmlformats.org/officeDocument/2006/relationships/image" Target="../media/image16.png"/><Relationship Id="rId12" Type="http://schemas.openxmlformats.org/officeDocument/2006/relationships/hyperlink" Target="https://commons.wikimedia.org/wiki/File:WhatsApp_logo-color-vertical.svg" TargetMode="External"/><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1.svg"/><Relationship Id="rId11" Type="http://schemas.openxmlformats.org/officeDocument/2006/relationships/image" Target="../media/image20.png"/><Relationship Id="rId5" Type="http://schemas.openxmlformats.org/officeDocument/2006/relationships/image" Target="../media/image10.png"/><Relationship Id="rId10" Type="http://schemas.openxmlformats.org/officeDocument/2006/relationships/image" Target="../media/image19.svg"/><Relationship Id="rId4" Type="http://schemas.openxmlformats.org/officeDocument/2006/relationships/image" Target="../media/image15.svg"/><Relationship Id="rId9" Type="http://schemas.openxmlformats.org/officeDocument/2006/relationships/image" Target="../media/image18.png"/></Relationships>
</file>

<file path=ppt/diagrams/_rels/data4.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12.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4.png"/><Relationship Id="rId7" Type="http://schemas.openxmlformats.org/officeDocument/2006/relationships/image" Target="../media/image16.png"/><Relationship Id="rId12" Type="http://schemas.openxmlformats.org/officeDocument/2006/relationships/hyperlink" Target="https://commons.wikimedia.org/wiki/File:WhatsApp_logo-color-vertical.svg" TargetMode="External"/><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1.svg"/><Relationship Id="rId11" Type="http://schemas.openxmlformats.org/officeDocument/2006/relationships/image" Target="../media/image20.png"/><Relationship Id="rId5" Type="http://schemas.openxmlformats.org/officeDocument/2006/relationships/image" Target="../media/image10.png"/><Relationship Id="rId10" Type="http://schemas.openxmlformats.org/officeDocument/2006/relationships/image" Target="../media/image19.svg"/><Relationship Id="rId4" Type="http://schemas.openxmlformats.org/officeDocument/2006/relationships/image" Target="../media/image15.svg"/><Relationship Id="rId9" Type="http://schemas.openxmlformats.org/officeDocument/2006/relationships/image" Target="../media/image18.png"/></Relationships>
</file>

<file path=ppt/diagrams/_rels/drawing4.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4288C6-E040-4581-BDED-6E755C3CBD49}" type="doc">
      <dgm:prSet loTypeId="urn:microsoft.com/office/officeart/2005/8/layout/hierarchy1" loCatId="hierarchy" qsTypeId="urn:microsoft.com/office/officeart/2005/8/quickstyle/3d1" qsCatId="3D" csTypeId="urn:microsoft.com/office/officeart/2005/8/colors/colorful5" csCatId="colorful" phldr="1"/>
      <dgm:spPr/>
      <dgm:t>
        <a:bodyPr/>
        <a:lstStyle/>
        <a:p>
          <a:endParaRPr lang="en-US"/>
        </a:p>
      </dgm:t>
    </dgm:pt>
    <dgm:pt modelId="{B04053FB-96B9-43E3-BAE6-3A1E21C57390}">
      <dgm:prSet phldrT="[Text]" custT="1"/>
      <dgm:spPr/>
      <dgm:t>
        <a:bodyPr/>
        <a:lstStyle/>
        <a:p>
          <a:r>
            <a:rPr lang="en-US" sz="1100" dirty="0"/>
            <a:t>One Year</a:t>
          </a:r>
        </a:p>
        <a:p>
          <a:r>
            <a:rPr lang="en-US" sz="1200" b="1" dirty="0"/>
            <a:t>Foundation </a:t>
          </a:r>
          <a:r>
            <a:rPr lang="en-US" sz="1200" b="1" dirty="0" err="1"/>
            <a:t>Programme</a:t>
          </a:r>
          <a:endParaRPr lang="en-US" sz="1200" b="1" dirty="0"/>
        </a:p>
      </dgm:t>
    </dgm:pt>
    <dgm:pt modelId="{8AF14BCC-4CDA-463B-A688-D744B6C69ADA}" type="parTrans" cxnId="{F231B0F9-2B5B-4945-BD4A-B1DDCDCF394D}">
      <dgm:prSet/>
      <dgm:spPr/>
      <dgm:t>
        <a:bodyPr/>
        <a:lstStyle/>
        <a:p>
          <a:endParaRPr lang="en-US"/>
        </a:p>
      </dgm:t>
    </dgm:pt>
    <dgm:pt modelId="{D44B13EA-C34F-4391-9B7D-DDEAE2B77D3B}" type="sibTrans" cxnId="{F231B0F9-2B5B-4945-BD4A-B1DDCDCF394D}">
      <dgm:prSet/>
      <dgm:spPr/>
      <dgm:t>
        <a:bodyPr/>
        <a:lstStyle/>
        <a:p>
          <a:endParaRPr lang="en-US"/>
        </a:p>
      </dgm:t>
    </dgm:pt>
    <dgm:pt modelId="{CBFE37F4-D6CD-4756-9B9F-3234E5CE1B4E}">
      <dgm:prSet phldrT="[Text]" custT="1"/>
      <dgm:spPr/>
      <dgm:t>
        <a:bodyPr/>
        <a:lstStyle/>
        <a:p>
          <a:r>
            <a:rPr lang="en-US" sz="1400" b="1" dirty="0"/>
            <a:t>International</a:t>
          </a:r>
        </a:p>
      </dgm:t>
    </dgm:pt>
    <dgm:pt modelId="{7283C94E-0272-4D01-8C8E-4FFF902261F5}" type="parTrans" cxnId="{E5B50AFF-4D72-466C-905D-C47D97E77E92}">
      <dgm:prSet/>
      <dgm:spPr/>
      <dgm:t>
        <a:bodyPr/>
        <a:lstStyle/>
        <a:p>
          <a:endParaRPr lang="en-US"/>
        </a:p>
      </dgm:t>
    </dgm:pt>
    <dgm:pt modelId="{820EC440-526C-4936-8DF0-9DB09E6F7A05}" type="sibTrans" cxnId="{E5B50AFF-4D72-466C-905D-C47D97E77E92}">
      <dgm:prSet/>
      <dgm:spPr/>
      <dgm:t>
        <a:bodyPr/>
        <a:lstStyle/>
        <a:p>
          <a:endParaRPr lang="en-US"/>
        </a:p>
      </dgm:t>
    </dgm:pt>
    <dgm:pt modelId="{640DAB68-D821-4354-9FF5-ABF3A377AA4E}">
      <dgm:prSet phldrT="[Text]" custT="1"/>
      <dgm:spPr/>
      <dgm:t>
        <a:bodyPr/>
        <a:lstStyle/>
        <a:p>
          <a:r>
            <a:rPr lang="en-US" sz="1400" b="1" dirty="0"/>
            <a:t>Access</a:t>
          </a:r>
        </a:p>
      </dgm:t>
    </dgm:pt>
    <dgm:pt modelId="{AE74D854-798B-4F2E-B5BB-C6C5D97818D1}" type="parTrans" cxnId="{271ADF61-E198-45A9-9233-F273D27DCF3D}">
      <dgm:prSet/>
      <dgm:spPr/>
      <dgm:t>
        <a:bodyPr/>
        <a:lstStyle/>
        <a:p>
          <a:endParaRPr lang="en-US"/>
        </a:p>
      </dgm:t>
    </dgm:pt>
    <dgm:pt modelId="{74BCA349-E289-40AB-B0F4-EFC3418C76D1}" type="sibTrans" cxnId="{271ADF61-E198-45A9-9233-F273D27DCF3D}">
      <dgm:prSet/>
      <dgm:spPr/>
      <dgm:t>
        <a:bodyPr/>
        <a:lstStyle/>
        <a:p>
          <a:endParaRPr lang="en-US"/>
        </a:p>
      </dgm:t>
    </dgm:pt>
    <dgm:pt modelId="{D73B0DFD-2F9C-4A20-A569-7F80E03CD2EE}">
      <dgm:prSet phldrT="[Text]" custT="1"/>
      <dgm:spPr/>
      <dgm:t>
        <a:bodyPr/>
        <a:lstStyle/>
        <a:p>
          <a:r>
            <a:rPr lang="en-US" sz="1200" dirty="0"/>
            <a:t>Language Difficulties</a:t>
          </a:r>
        </a:p>
      </dgm:t>
    </dgm:pt>
    <dgm:pt modelId="{274067A3-2107-4FE6-94C8-26D52F142D8B}" type="parTrans" cxnId="{D230F670-DB12-4928-A9F7-5A08529D11C0}">
      <dgm:prSet/>
      <dgm:spPr/>
      <dgm:t>
        <a:bodyPr/>
        <a:lstStyle/>
        <a:p>
          <a:endParaRPr lang="en-US"/>
        </a:p>
      </dgm:t>
    </dgm:pt>
    <dgm:pt modelId="{AF5E3598-EF33-4530-B91B-ECF23CD14216}" type="sibTrans" cxnId="{D230F670-DB12-4928-A9F7-5A08529D11C0}">
      <dgm:prSet/>
      <dgm:spPr/>
      <dgm:t>
        <a:bodyPr/>
        <a:lstStyle/>
        <a:p>
          <a:endParaRPr lang="en-US"/>
        </a:p>
      </dgm:t>
    </dgm:pt>
    <dgm:pt modelId="{8328D12E-D6F3-4558-AFC7-132A966E9A50}">
      <dgm:prSet phldrT="[Text]" custT="1"/>
      <dgm:spPr/>
      <dgm:t>
        <a:bodyPr/>
        <a:lstStyle/>
        <a:p>
          <a:r>
            <a:rPr lang="en-US" sz="1200" dirty="0"/>
            <a:t>Acculturation</a:t>
          </a:r>
        </a:p>
        <a:p>
          <a:r>
            <a:rPr lang="en-US" sz="1200" dirty="0"/>
            <a:t>Difficulties</a:t>
          </a:r>
        </a:p>
      </dgm:t>
    </dgm:pt>
    <dgm:pt modelId="{1271C847-EFB1-4F24-8DFE-C41FCC4FD85A}" type="parTrans" cxnId="{C7A4FAC9-8362-463C-BA51-1B4E67577640}">
      <dgm:prSet/>
      <dgm:spPr/>
      <dgm:t>
        <a:bodyPr/>
        <a:lstStyle/>
        <a:p>
          <a:endParaRPr lang="en-US"/>
        </a:p>
      </dgm:t>
    </dgm:pt>
    <dgm:pt modelId="{833FA5D0-01C1-4DB5-926D-1BCD48A44491}" type="sibTrans" cxnId="{C7A4FAC9-8362-463C-BA51-1B4E67577640}">
      <dgm:prSet/>
      <dgm:spPr/>
      <dgm:t>
        <a:bodyPr/>
        <a:lstStyle/>
        <a:p>
          <a:endParaRPr lang="en-US"/>
        </a:p>
      </dgm:t>
    </dgm:pt>
    <dgm:pt modelId="{ED1F48ED-0689-458D-8F02-CE8EA751310D}">
      <dgm:prSet phldrT="[Text]"/>
      <dgm:spPr/>
      <dgm:t>
        <a:bodyPr/>
        <a:lstStyle/>
        <a:p>
          <a:r>
            <a:rPr lang="en-US" dirty="0"/>
            <a:t>Limited Prior Education</a:t>
          </a:r>
        </a:p>
      </dgm:t>
    </dgm:pt>
    <dgm:pt modelId="{1C678CFB-2274-4866-A5A5-E320F69AF10C}" type="parTrans" cxnId="{F90FB307-9755-40A8-832E-1FC251151F7D}">
      <dgm:prSet/>
      <dgm:spPr/>
      <dgm:t>
        <a:bodyPr/>
        <a:lstStyle/>
        <a:p>
          <a:endParaRPr lang="en-US"/>
        </a:p>
      </dgm:t>
    </dgm:pt>
    <dgm:pt modelId="{B543FD4A-CA85-47B6-82D2-D0E0573E8038}" type="sibTrans" cxnId="{F90FB307-9755-40A8-832E-1FC251151F7D}">
      <dgm:prSet/>
      <dgm:spPr/>
      <dgm:t>
        <a:bodyPr/>
        <a:lstStyle/>
        <a:p>
          <a:endParaRPr lang="en-US"/>
        </a:p>
      </dgm:t>
    </dgm:pt>
    <dgm:pt modelId="{114DAEEF-A6F8-49C3-99F6-F1CFDACCC4D7}">
      <dgm:prSet phldrT="[Text]"/>
      <dgm:spPr/>
      <dgm:t>
        <a:bodyPr/>
        <a:lstStyle/>
        <a:p>
          <a:r>
            <a:rPr lang="en-US" dirty="0"/>
            <a:t>Acculturation to Third Level</a:t>
          </a:r>
        </a:p>
      </dgm:t>
    </dgm:pt>
    <dgm:pt modelId="{910E5277-974A-4C8A-B249-85F6ED3D6CD4}" type="parTrans" cxnId="{D9D0237C-7DC9-4F60-BFBD-66C56E2A6164}">
      <dgm:prSet/>
      <dgm:spPr/>
      <dgm:t>
        <a:bodyPr/>
        <a:lstStyle/>
        <a:p>
          <a:endParaRPr lang="en-US"/>
        </a:p>
      </dgm:t>
    </dgm:pt>
    <dgm:pt modelId="{B9605917-934C-47CC-B49C-977874D519B1}" type="sibTrans" cxnId="{D9D0237C-7DC9-4F60-BFBD-66C56E2A6164}">
      <dgm:prSet/>
      <dgm:spPr/>
      <dgm:t>
        <a:bodyPr/>
        <a:lstStyle/>
        <a:p>
          <a:endParaRPr lang="en-US"/>
        </a:p>
      </dgm:t>
    </dgm:pt>
    <dgm:pt modelId="{79691AC8-B952-45BD-B855-A31E33A794A6}">
      <dgm:prSet phldrT="[Text]"/>
      <dgm:spPr/>
      <dgm:t>
        <a:bodyPr/>
        <a:lstStyle/>
        <a:p>
          <a:r>
            <a:rPr lang="en-US" dirty="0"/>
            <a:t>Comprises of Mature (Age 23+) </a:t>
          </a:r>
        </a:p>
        <a:p>
          <a:r>
            <a:rPr lang="en-US" dirty="0"/>
            <a:t>&amp; Young Adults </a:t>
          </a:r>
        </a:p>
        <a:p>
          <a:r>
            <a:rPr lang="en-US" dirty="0"/>
            <a:t>(Age 17-22)</a:t>
          </a:r>
        </a:p>
      </dgm:t>
    </dgm:pt>
    <dgm:pt modelId="{4E41D88C-6451-4472-AE4E-F24EB3A200E1}" type="parTrans" cxnId="{937B847E-C170-4E19-B962-72BCB98C15D0}">
      <dgm:prSet/>
      <dgm:spPr/>
      <dgm:t>
        <a:bodyPr/>
        <a:lstStyle/>
        <a:p>
          <a:endParaRPr lang="en-US"/>
        </a:p>
      </dgm:t>
    </dgm:pt>
    <dgm:pt modelId="{5D7D8D33-5186-4711-8977-C82A32255629}" type="sibTrans" cxnId="{937B847E-C170-4E19-B962-72BCB98C15D0}">
      <dgm:prSet/>
      <dgm:spPr/>
      <dgm:t>
        <a:bodyPr/>
        <a:lstStyle/>
        <a:p>
          <a:endParaRPr lang="en-US"/>
        </a:p>
      </dgm:t>
    </dgm:pt>
    <dgm:pt modelId="{55A352D5-E48D-4B4D-97DB-469A37004E38}">
      <dgm:prSet phldrT="[Text]"/>
      <dgm:spPr/>
      <dgm:t>
        <a:bodyPr/>
        <a:lstStyle/>
        <a:p>
          <a:r>
            <a:rPr lang="en-US" dirty="0"/>
            <a:t>Matures tend to have low IT Skills</a:t>
          </a:r>
        </a:p>
      </dgm:t>
    </dgm:pt>
    <dgm:pt modelId="{72039A6A-3A62-4CDF-9322-4E8871262D6C}" type="parTrans" cxnId="{6F4C62DF-77C9-46D4-B88D-79736738FED3}">
      <dgm:prSet/>
      <dgm:spPr/>
      <dgm:t>
        <a:bodyPr/>
        <a:lstStyle/>
        <a:p>
          <a:endParaRPr lang="en-US"/>
        </a:p>
      </dgm:t>
    </dgm:pt>
    <dgm:pt modelId="{29129FD9-A40F-4CF4-A654-A35E0F427FB7}" type="sibTrans" cxnId="{6F4C62DF-77C9-46D4-B88D-79736738FED3}">
      <dgm:prSet/>
      <dgm:spPr/>
      <dgm:t>
        <a:bodyPr/>
        <a:lstStyle/>
        <a:p>
          <a:endParaRPr lang="en-US"/>
        </a:p>
      </dgm:t>
    </dgm:pt>
    <dgm:pt modelId="{C0BCADAE-A4FC-4520-A3C6-0A564F9B6494}">
      <dgm:prSet phldrT="[Text]" custT="1"/>
      <dgm:spPr/>
      <dgm:t>
        <a:bodyPr/>
        <a:lstStyle/>
        <a:p>
          <a:r>
            <a:rPr lang="en-US" sz="1200" dirty="0"/>
            <a:t>Outside EU</a:t>
          </a:r>
          <a:endParaRPr lang="en-US" sz="1200" b="1" dirty="0"/>
        </a:p>
      </dgm:t>
    </dgm:pt>
    <dgm:pt modelId="{AE0A4E11-972A-4C6B-A763-46E2C12A34E8}" type="parTrans" cxnId="{9F5021F5-4E51-41C8-9C72-83FC24D4171E}">
      <dgm:prSet/>
      <dgm:spPr/>
      <dgm:t>
        <a:bodyPr/>
        <a:lstStyle/>
        <a:p>
          <a:endParaRPr lang="en-IE"/>
        </a:p>
      </dgm:t>
    </dgm:pt>
    <dgm:pt modelId="{238FBD6F-CFD7-41FB-BF8F-643F043FED88}" type="sibTrans" cxnId="{9F5021F5-4E51-41C8-9C72-83FC24D4171E}">
      <dgm:prSet/>
      <dgm:spPr/>
      <dgm:t>
        <a:bodyPr/>
        <a:lstStyle/>
        <a:p>
          <a:endParaRPr lang="en-IE"/>
        </a:p>
      </dgm:t>
    </dgm:pt>
    <dgm:pt modelId="{B338DC7E-1BCE-4187-95AA-E3114C43AB9A}" type="pres">
      <dgm:prSet presAssocID="{DC4288C6-E040-4581-BDED-6E755C3CBD49}" presName="hierChild1" presStyleCnt="0">
        <dgm:presLayoutVars>
          <dgm:chPref val="1"/>
          <dgm:dir/>
          <dgm:animOne val="branch"/>
          <dgm:animLvl val="lvl"/>
          <dgm:resizeHandles/>
        </dgm:presLayoutVars>
      </dgm:prSet>
      <dgm:spPr/>
    </dgm:pt>
    <dgm:pt modelId="{E9E18BE4-F7DF-4B46-AE65-F33AFD8B72A0}" type="pres">
      <dgm:prSet presAssocID="{B04053FB-96B9-43E3-BAE6-3A1E21C57390}" presName="hierRoot1" presStyleCnt="0"/>
      <dgm:spPr/>
    </dgm:pt>
    <dgm:pt modelId="{BD961782-292A-4C22-A16F-CA39D96C605D}" type="pres">
      <dgm:prSet presAssocID="{B04053FB-96B9-43E3-BAE6-3A1E21C57390}" presName="composite" presStyleCnt="0"/>
      <dgm:spPr/>
    </dgm:pt>
    <dgm:pt modelId="{97F5222F-E6EF-4ADC-939E-2DF1BA233FE7}" type="pres">
      <dgm:prSet presAssocID="{B04053FB-96B9-43E3-BAE6-3A1E21C57390}" presName="background" presStyleLbl="node0" presStyleIdx="0" presStyleCnt="1"/>
      <dgm:spPr/>
    </dgm:pt>
    <dgm:pt modelId="{607B36F8-47E8-4476-8122-C3F0AA8F44BF}" type="pres">
      <dgm:prSet presAssocID="{B04053FB-96B9-43E3-BAE6-3A1E21C57390}" presName="text" presStyleLbl="fgAcc0" presStyleIdx="0" presStyleCnt="1">
        <dgm:presLayoutVars>
          <dgm:chPref val="3"/>
        </dgm:presLayoutVars>
      </dgm:prSet>
      <dgm:spPr/>
    </dgm:pt>
    <dgm:pt modelId="{7637D864-9733-45DA-8A84-8555873F1129}" type="pres">
      <dgm:prSet presAssocID="{B04053FB-96B9-43E3-BAE6-3A1E21C57390}" presName="hierChild2" presStyleCnt="0"/>
      <dgm:spPr/>
    </dgm:pt>
    <dgm:pt modelId="{FEDCA683-51A7-4D82-8FE1-A2F3EB01CAFA}" type="pres">
      <dgm:prSet presAssocID="{7283C94E-0272-4D01-8C8E-4FFF902261F5}" presName="Name10" presStyleLbl="parChTrans1D2" presStyleIdx="0" presStyleCnt="2"/>
      <dgm:spPr/>
    </dgm:pt>
    <dgm:pt modelId="{51ADD3E8-673F-417E-AAAD-CF1772881D52}" type="pres">
      <dgm:prSet presAssocID="{CBFE37F4-D6CD-4756-9B9F-3234E5CE1B4E}" presName="hierRoot2" presStyleCnt="0"/>
      <dgm:spPr/>
    </dgm:pt>
    <dgm:pt modelId="{9BEC3268-0370-4E07-828E-CE557F7695CE}" type="pres">
      <dgm:prSet presAssocID="{CBFE37F4-D6CD-4756-9B9F-3234E5CE1B4E}" presName="composite2" presStyleCnt="0"/>
      <dgm:spPr/>
    </dgm:pt>
    <dgm:pt modelId="{CEF60A88-1DB5-4121-81F2-28E67EC5044D}" type="pres">
      <dgm:prSet presAssocID="{CBFE37F4-D6CD-4756-9B9F-3234E5CE1B4E}" presName="background2" presStyleLbl="node2" presStyleIdx="0" presStyleCnt="2"/>
      <dgm:spPr>
        <a:solidFill>
          <a:schemeClr val="tx2">
            <a:lumMod val="50000"/>
          </a:schemeClr>
        </a:solidFill>
      </dgm:spPr>
    </dgm:pt>
    <dgm:pt modelId="{B769626D-3C55-425F-B24E-5DD7CC75284F}" type="pres">
      <dgm:prSet presAssocID="{CBFE37F4-D6CD-4756-9B9F-3234E5CE1B4E}" presName="text2" presStyleLbl="fgAcc2" presStyleIdx="0" presStyleCnt="2">
        <dgm:presLayoutVars>
          <dgm:chPref val="3"/>
        </dgm:presLayoutVars>
      </dgm:prSet>
      <dgm:spPr/>
    </dgm:pt>
    <dgm:pt modelId="{ADB083DC-1109-45DD-A3FB-33027161F651}" type="pres">
      <dgm:prSet presAssocID="{CBFE37F4-D6CD-4756-9B9F-3234E5CE1B4E}" presName="hierChild3" presStyleCnt="0"/>
      <dgm:spPr/>
    </dgm:pt>
    <dgm:pt modelId="{346012D5-D9D7-45B4-A09E-D9060C7AA069}" type="pres">
      <dgm:prSet presAssocID="{AE0A4E11-972A-4C6B-A763-46E2C12A34E8}" presName="Name17" presStyleLbl="parChTrans1D3" presStyleIdx="0" presStyleCnt="7"/>
      <dgm:spPr/>
    </dgm:pt>
    <dgm:pt modelId="{E88F9846-13C5-4284-8AFB-178DB5B1F022}" type="pres">
      <dgm:prSet presAssocID="{C0BCADAE-A4FC-4520-A3C6-0A564F9B6494}" presName="hierRoot3" presStyleCnt="0"/>
      <dgm:spPr/>
    </dgm:pt>
    <dgm:pt modelId="{C5D86807-BAC4-46B8-BB60-6089EA9281C1}" type="pres">
      <dgm:prSet presAssocID="{C0BCADAE-A4FC-4520-A3C6-0A564F9B6494}" presName="composite3" presStyleCnt="0"/>
      <dgm:spPr/>
    </dgm:pt>
    <dgm:pt modelId="{07414516-F23E-475D-A7C6-CA390FAA429F}" type="pres">
      <dgm:prSet presAssocID="{C0BCADAE-A4FC-4520-A3C6-0A564F9B6494}" presName="background3" presStyleLbl="node3" presStyleIdx="0" presStyleCnt="7"/>
      <dgm:spPr/>
    </dgm:pt>
    <dgm:pt modelId="{F5507351-06C4-4B5C-AAED-79F337CBE71C}" type="pres">
      <dgm:prSet presAssocID="{C0BCADAE-A4FC-4520-A3C6-0A564F9B6494}" presName="text3" presStyleLbl="fgAcc3" presStyleIdx="0" presStyleCnt="7" custLinFactNeighborX="872" custLinFactNeighborY="1225">
        <dgm:presLayoutVars>
          <dgm:chPref val="3"/>
        </dgm:presLayoutVars>
      </dgm:prSet>
      <dgm:spPr/>
    </dgm:pt>
    <dgm:pt modelId="{67670CBD-BFEE-4C52-A272-EA480682EB07}" type="pres">
      <dgm:prSet presAssocID="{C0BCADAE-A4FC-4520-A3C6-0A564F9B6494}" presName="hierChild4" presStyleCnt="0"/>
      <dgm:spPr/>
    </dgm:pt>
    <dgm:pt modelId="{9EA38223-F163-4E3A-A922-90DB9B3EE86F}" type="pres">
      <dgm:prSet presAssocID="{274067A3-2107-4FE6-94C8-26D52F142D8B}" presName="Name17" presStyleLbl="parChTrans1D3" presStyleIdx="1" presStyleCnt="7"/>
      <dgm:spPr/>
    </dgm:pt>
    <dgm:pt modelId="{704BE1BC-B8ED-475B-BF0A-22B09490E8B7}" type="pres">
      <dgm:prSet presAssocID="{D73B0DFD-2F9C-4A20-A569-7F80E03CD2EE}" presName="hierRoot3" presStyleCnt="0"/>
      <dgm:spPr/>
    </dgm:pt>
    <dgm:pt modelId="{F9CB353A-EF01-4D33-826B-D96E417EEDF4}" type="pres">
      <dgm:prSet presAssocID="{D73B0DFD-2F9C-4A20-A569-7F80E03CD2EE}" presName="composite3" presStyleCnt="0"/>
      <dgm:spPr/>
    </dgm:pt>
    <dgm:pt modelId="{D710EC6C-93AE-4831-83F4-7FED8782C67A}" type="pres">
      <dgm:prSet presAssocID="{D73B0DFD-2F9C-4A20-A569-7F80E03CD2EE}" presName="background3" presStyleLbl="node3" presStyleIdx="1" presStyleCnt="7"/>
      <dgm:spPr>
        <a:solidFill>
          <a:schemeClr val="tx2">
            <a:lumMod val="50000"/>
          </a:schemeClr>
        </a:solidFill>
      </dgm:spPr>
    </dgm:pt>
    <dgm:pt modelId="{5FA2407C-37B9-4052-99B1-DE4344A7A410}" type="pres">
      <dgm:prSet presAssocID="{D73B0DFD-2F9C-4A20-A569-7F80E03CD2EE}" presName="text3" presStyleLbl="fgAcc3" presStyleIdx="1" presStyleCnt="7">
        <dgm:presLayoutVars>
          <dgm:chPref val="3"/>
        </dgm:presLayoutVars>
      </dgm:prSet>
      <dgm:spPr/>
    </dgm:pt>
    <dgm:pt modelId="{652E7A06-C55B-4D34-85BC-36F29525AC20}" type="pres">
      <dgm:prSet presAssocID="{D73B0DFD-2F9C-4A20-A569-7F80E03CD2EE}" presName="hierChild4" presStyleCnt="0"/>
      <dgm:spPr/>
    </dgm:pt>
    <dgm:pt modelId="{E5F77341-34B4-4696-802D-C662B3C2041E}" type="pres">
      <dgm:prSet presAssocID="{1271C847-EFB1-4F24-8DFE-C41FCC4FD85A}" presName="Name17" presStyleLbl="parChTrans1D3" presStyleIdx="2" presStyleCnt="7"/>
      <dgm:spPr/>
    </dgm:pt>
    <dgm:pt modelId="{CD9A1F29-FB21-4D2B-9496-8C40E341467B}" type="pres">
      <dgm:prSet presAssocID="{8328D12E-D6F3-4558-AFC7-132A966E9A50}" presName="hierRoot3" presStyleCnt="0"/>
      <dgm:spPr/>
    </dgm:pt>
    <dgm:pt modelId="{610B4CCC-6206-4FC7-90D4-650C933800F1}" type="pres">
      <dgm:prSet presAssocID="{8328D12E-D6F3-4558-AFC7-132A966E9A50}" presName="composite3" presStyleCnt="0"/>
      <dgm:spPr/>
    </dgm:pt>
    <dgm:pt modelId="{2C703DF5-4AB1-4A0F-ACC5-34F497DF2016}" type="pres">
      <dgm:prSet presAssocID="{8328D12E-D6F3-4558-AFC7-132A966E9A50}" presName="background3" presStyleLbl="node3" presStyleIdx="2" presStyleCnt="7"/>
      <dgm:spPr>
        <a:solidFill>
          <a:schemeClr val="tx2">
            <a:lumMod val="50000"/>
          </a:schemeClr>
        </a:solidFill>
      </dgm:spPr>
    </dgm:pt>
    <dgm:pt modelId="{8C104E22-94B8-4066-A494-85FAD1E2BCCD}" type="pres">
      <dgm:prSet presAssocID="{8328D12E-D6F3-4558-AFC7-132A966E9A50}" presName="text3" presStyleLbl="fgAcc3" presStyleIdx="2" presStyleCnt="7">
        <dgm:presLayoutVars>
          <dgm:chPref val="3"/>
        </dgm:presLayoutVars>
      </dgm:prSet>
      <dgm:spPr/>
    </dgm:pt>
    <dgm:pt modelId="{AFC59E42-3526-44BE-A64C-6C80DD34850A}" type="pres">
      <dgm:prSet presAssocID="{8328D12E-D6F3-4558-AFC7-132A966E9A50}" presName="hierChild4" presStyleCnt="0"/>
      <dgm:spPr/>
    </dgm:pt>
    <dgm:pt modelId="{7CD73A73-10E9-43A0-A7F9-F3EE82BE1596}" type="pres">
      <dgm:prSet presAssocID="{AE74D854-798B-4F2E-B5BB-C6C5D97818D1}" presName="Name10" presStyleLbl="parChTrans1D2" presStyleIdx="1" presStyleCnt="2"/>
      <dgm:spPr/>
    </dgm:pt>
    <dgm:pt modelId="{9F97DB00-BF80-4AB7-9E4C-5FB18E5D9951}" type="pres">
      <dgm:prSet presAssocID="{640DAB68-D821-4354-9FF5-ABF3A377AA4E}" presName="hierRoot2" presStyleCnt="0"/>
      <dgm:spPr/>
    </dgm:pt>
    <dgm:pt modelId="{74B47761-C753-492B-8F21-93E22781E0C9}" type="pres">
      <dgm:prSet presAssocID="{640DAB68-D821-4354-9FF5-ABF3A377AA4E}" presName="composite2" presStyleCnt="0"/>
      <dgm:spPr/>
    </dgm:pt>
    <dgm:pt modelId="{A14E3416-803B-4319-BA06-004C23EB7957}" type="pres">
      <dgm:prSet presAssocID="{640DAB68-D821-4354-9FF5-ABF3A377AA4E}" presName="background2" presStyleLbl="node2" presStyleIdx="1" presStyleCnt="2"/>
      <dgm:spPr>
        <a:solidFill>
          <a:srgbClr val="0070C0"/>
        </a:solidFill>
      </dgm:spPr>
    </dgm:pt>
    <dgm:pt modelId="{AB6380AA-7BC5-4899-8ACA-463FA63D8A5B}" type="pres">
      <dgm:prSet presAssocID="{640DAB68-D821-4354-9FF5-ABF3A377AA4E}" presName="text2" presStyleLbl="fgAcc2" presStyleIdx="1" presStyleCnt="2">
        <dgm:presLayoutVars>
          <dgm:chPref val="3"/>
        </dgm:presLayoutVars>
      </dgm:prSet>
      <dgm:spPr/>
    </dgm:pt>
    <dgm:pt modelId="{4FD036E6-7F59-4C31-AE07-E52DFC893051}" type="pres">
      <dgm:prSet presAssocID="{640DAB68-D821-4354-9FF5-ABF3A377AA4E}" presName="hierChild3" presStyleCnt="0"/>
      <dgm:spPr/>
    </dgm:pt>
    <dgm:pt modelId="{AB6AF556-802F-4E0B-8102-F6B3C9C15DC9}" type="pres">
      <dgm:prSet presAssocID="{1C678CFB-2274-4866-A5A5-E320F69AF10C}" presName="Name17" presStyleLbl="parChTrans1D3" presStyleIdx="3" presStyleCnt="7"/>
      <dgm:spPr/>
    </dgm:pt>
    <dgm:pt modelId="{E0CF3B21-4EE8-4ADF-948B-FB3170D5231D}" type="pres">
      <dgm:prSet presAssocID="{ED1F48ED-0689-458D-8F02-CE8EA751310D}" presName="hierRoot3" presStyleCnt="0"/>
      <dgm:spPr/>
    </dgm:pt>
    <dgm:pt modelId="{254AEEDC-4E6E-4BB8-B345-FC6FC4E35FD4}" type="pres">
      <dgm:prSet presAssocID="{ED1F48ED-0689-458D-8F02-CE8EA751310D}" presName="composite3" presStyleCnt="0"/>
      <dgm:spPr/>
    </dgm:pt>
    <dgm:pt modelId="{4A566CD0-6B65-459A-A7AA-BB4B58282AB0}" type="pres">
      <dgm:prSet presAssocID="{ED1F48ED-0689-458D-8F02-CE8EA751310D}" presName="background3" presStyleLbl="node3" presStyleIdx="3" presStyleCnt="7"/>
      <dgm:spPr>
        <a:solidFill>
          <a:srgbClr val="0070C0"/>
        </a:solidFill>
      </dgm:spPr>
    </dgm:pt>
    <dgm:pt modelId="{391CC8BE-FCFE-4E60-9D29-386D2CE7DD41}" type="pres">
      <dgm:prSet presAssocID="{ED1F48ED-0689-458D-8F02-CE8EA751310D}" presName="text3" presStyleLbl="fgAcc3" presStyleIdx="3" presStyleCnt="7">
        <dgm:presLayoutVars>
          <dgm:chPref val="3"/>
        </dgm:presLayoutVars>
      </dgm:prSet>
      <dgm:spPr/>
    </dgm:pt>
    <dgm:pt modelId="{296F8503-F10E-4914-A96D-3698486DE070}" type="pres">
      <dgm:prSet presAssocID="{ED1F48ED-0689-458D-8F02-CE8EA751310D}" presName="hierChild4" presStyleCnt="0"/>
      <dgm:spPr/>
    </dgm:pt>
    <dgm:pt modelId="{D2ADB076-3ABD-427E-8F0D-09BFE284028A}" type="pres">
      <dgm:prSet presAssocID="{910E5277-974A-4C8A-B249-85F6ED3D6CD4}" presName="Name17" presStyleLbl="parChTrans1D3" presStyleIdx="4" presStyleCnt="7"/>
      <dgm:spPr/>
    </dgm:pt>
    <dgm:pt modelId="{6C4383E0-17B5-4D62-946F-AB80481884B7}" type="pres">
      <dgm:prSet presAssocID="{114DAEEF-A6F8-49C3-99F6-F1CFDACCC4D7}" presName="hierRoot3" presStyleCnt="0"/>
      <dgm:spPr/>
    </dgm:pt>
    <dgm:pt modelId="{82887E58-BAE9-48D4-B88D-04901EF33C76}" type="pres">
      <dgm:prSet presAssocID="{114DAEEF-A6F8-49C3-99F6-F1CFDACCC4D7}" presName="composite3" presStyleCnt="0"/>
      <dgm:spPr/>
    </dgm:pt>
    <dgm:pt modelId="{D2FF55A7-7402-480E-A94C-2B3BC178F789}" type="pres">
      <dgm:prSet presAssocID="{114DAEEF-A6F8-49C3-99F6-F1CFDACCC4D7}" presName="background3" presStyleLbl="node3" presStyleIdx="4" presStyleCnt="7"/>
      <dgm:spPr>
        <a:solidFill>
          <a:srgbClr val="0070C0"/>
        </a:solidFill>
      </dgm:spPr>
    </dgm:pt>
    <dgm:pt modelId="{0A84C0A7-BCB5-4BA9-BFC2-77E29C0AE087}" type="pres">
      <dgm:prSet presAssocID="{114DAEEF-A6F8-49C3-99F6-F1CFDACCC4D7}" presName="text3" presStyleLbl="fgAcc3" presStyleIdx="4" presStyleCnt="7">
        <dgm:presLayoutVars>
          <dgm:chPref val="3"/>
        </dgm:presLayoutVars>
      </dgm:prSet>
      <dgm:spPr/>
    </dgm:pt>
    <dgm:pt modelId="{F2CC5ECC-91AA-4EB4-BE94-9AA217738FFD}" type="pres">
      <dgm:prSet presAssocID="{114DAEEF-A6F8-49C3-99F6-F1CFDACCC4D7}" presName="hierChild4" presStyleCnt="0"/>
      <dgm:spPr/>
    </dgm:pt>
    <dgm:pt modelId="{EB36699C-9A20-45AF-B709-B52EAD5FE3E4}" type="pres">
      <dgm:prSet presAssocID="{4E41D88C-6451-4472-AE4E-F24EB3A200E1}" presName="Name17" presStyleLbl="parChTrans1D3" presStyleIdx="5" presStyleCnt="7"/>
      <dgm:spPr/>
    </dgm:pt>
    <dgm:pt modelId="{B2F7E6C8-28BC-4BDD-BBC6-BFFD660C2684}" type="pres">
      <dgm:prSet presAssocID="{79691AC8-B952-45BD-B855-A31E33A794A6}" presName="hierRoot3" presStyleCnt="0"/>
      <dgm:spPr/>
    </dgm:pt>
    <dgm:pt modelId="{3C386DEB-CD28-4F76-918A-91AC725E3191}" type="pres">
      <dgm:prSet presAssocID="{79691AC8-B952-45BD-B855-A31E33A794A6}" presName="composite3" presStyleCnt="0"/>
      <dgm:spPr/>
    </dgm:pt>
    <dgm:pt modelId="{4291C898-45BD-4848-951B-5D49A918A7FF}" type="pres">
      <dgm:prSet presAssocID="{79691AC8-B952-45BD-B855-A31E33A794A6}" presName="background3" presStyleLbl="node3" presStyleIdx="5" presStyleCnt="7"/>
      <dgm:spPr>
        <a:solidFill>
          <a:srgbClr val="0070C0"/>
        </a:solidFill>
      </dgm:spPr>
    </dgm:pt>
    <dgm:pt modelId="{5A1CFD7A-9FE6-4E3C-9D38-FF0D5E7DF780}" type="pres">
      <dgm:prSet presAssocID="{79691AC8-B952-45BD-B855-A31E33A794A6}" presName="text3" presStyleLbl="fgAcc3" presStyleIdx="5" presStyleCnt="7">
        <dgm:presLayoutVars>
          <dgm:chPref val="3"/>
        </dgm:presLayoutVars>
      </dgm:prSet>
      <dgm:spPr/>
    </dgm:pt>
    <dgm:pt modelId="{D81837A9-74AD-4422-B70C-472D88528C7C}" type="pres">
      <dgm:prSet presAssocID="{79691AC8-B952-45BD-B855-A31E33A794A6}" presName="hierChild4" presStyleCnt="0"/>
      <dgm:spPr/>
    </dgm:pt>
    <dgm:pt modelId="{7EB853A3-AFC0-4B3D-B2A7-528ED5677A48}" type="pres">
      <dgm:prSet presAssocID="{72039A6A-3A62-4CDF-9322-4E8871262D6C}" presName="Name17" presStyleLbl="parChTrans1D3" presStyleIdx="6" presStyleCnt="7"/>
      <dgm:spPr/>
    </dgm:pt>
    <dgm:pt modelId="{48890E2E-CB62-43B2-9968-9475F327A098}" type="pres">
      <dgm:prSet presAssocID="{55A352D5-E48D-4B4D-97DB-469A37004E38}" presName="hierRoot3" presStyleCnt="0"/>
      <dgm:spPr/>
    </dgm:pt>
    <dgm:pt modelId="{D8FCDA49-7B42-41F2-8F59-B1C3E8652950}" type="pres">
      <dgm:prSet presAssocID="{55A352D5-E48D-4B4D-97DB-469A37004E38}" presName="composite3" presStyleCnt="0"/>
      <dgm:spPr/>
    </dgm:pt>
    <dgm:pt modelId="{C2AFF19A-DB4A-4145-B378-83001851918A}" type="pres">
      <dgm:prSet presAssocID="{55A352D5-E48D-4B4D-97DB-469A37004E38}" presName="background3" presStyleLbl="node3" presStyleIdx="6" presStyleCnt="7"/>
      <dgm:spPr>
        <a:solidFill>
          <a:srgbClr val="0070C0"/>
        </a:solidFill>
      </dgm:spPr>
    </dgm:pt>
    <dgm:pt modelId="{DEA13195-DD33-4F66-BD1B-3B5FB1AE89BC}" type="pres">
      <dgm:prSet presAssocID="{55A352D5-E48D-4B4D-97DB-469A37004E38}" presName="text3" presStyleLbl="fgAcc3" presStyleIdx="6" presStyleCnt="7">
        <dgm:presLayoutVars>
          <dgm:chPref val="3"/>
        </dgm:presLayoutVars>
      </dgm:prSet>
      <dgm:spPr/>
    </dgm:pt>
    <dgm:pt modelId="{B16EB15A-50AE-4B6B-B252-168DFDCA5058}" type="pres">
      <dgm:prSet presAssocID="{55A352D5-E48D-4B4D-97DB-469A37004E38}" presName="hierChild4" presStyleCnt="0"/>
      <dgm:spPr/>
    </dgm:pt>
  </dgm:ptLst>
  <dgm:cxnLst>
    <dgm:cxn modelId="{F90FB307-9755-40A8-832E-1FC251151F7D}" srcId="{640DAB68-D821-4354-9FF5-ABF3A377AA4E}" destId="{ED1F48ED-0689-458D-8F02-CE8EA751310D}" srcOrd="0" destOrd="0" parTransId="{1C678CFB-2274-4866-A5A5-E320F69AF10C}" sibTransId="{B543FD4A-CA85-47B6-82D2-D0E0573E8038}"/>
    <dgm:cxn modelId="{D7078008-F6BF-4E40-953E-CB64FC75160D}" type="presOf" srcId="{1271C847-EFB1-4F24-8DFE-C41FCC4FD85A}" destId="{E5F77341-34B4-4696-802D-C662B3C2041E}" srcOrd="0" destOrd="0" presId="urn:microsoft.com/office/officeart/2005/8/layout/hierarchy1"/>
    <dgm:cxn modelId="{1881130B-E39C-41D5-90F9-C55B3F838CEF}" type="presOf" srcId="{C0BCADAE-A4FC-4520-A3C6-0A564F9B6494}" destId="{F5507351-06C4-4B5C-AAED-79F337CBE71C}" srcOrd="0" destOrd="0" presId="urn:microsoft.com/office/officeart/2005/8/layout/hierarchy1"/>
    <dgm:cxn modelId="{B6626717-F6DB-4A9B-822F-A2FF0B7185F2}" type="presOf" srcId="{D73B0DFD-2F9C-4A20-A569-7F80E03CD2EE}" destId="{5FA2407C-37B9-4052-99B1-DE4344A7A410}" srcOrd="0" destOrd="0" presId="urn:microsoft.com/office/officeart/2005/8/layout/hierarchy1"/>
    <dgm:cxn modelId="{2FA90D29-54E3-4235-81D4-8838913E0864}" type="presOf" srcId="{ED1F48ED-0689-458D-8F02-CE8EA751310D}" destId="{391CC8BE-FCFE-4E60-9D29-386D2CE7DD41}" srcOrd="0" destOrd="0" presId="urn:microsoft.com/office/officeart/2005/8/layout/hierarchy1"/>
    <dgm:cxn modelId="{FC22BE38-F02F-4233-AC35-0574F637AE84}" type="presOf" srcId="{1C678CFB-2274-4866-A5A5-E320F69AF10C}" destId="{AB6AF556-802F-4E0B-8102-F6B3C9C15DC9}" srcOrd="0" destOrd="0" presId="urn:microsoft.com/office/officeart/2005/8/layout/hierarchy1"/>
    <dgm:cxn modelId="{271ADF61-E198-45A9-9233-F273D27DCF3D}" srcId="{B04053FB-96B9-43E3-BAE6-3A1E21C57390}" destId="{640DAB68-D821-4354-9FF5-ABF3A377AA4E}" srcOrd="1" destOrd="0" parTransId="{AE74D854-798B-4F2E-B5BB-C6C5D97818D1}" sibTransId="{74BCA349-E289-40AB-B0F4-EFC3418C76D1}"/>
    <dgm:cxn modelId="{FD4B776C-B7A2-4EAF-A136-60B49D03E037}" type="presOf" srcId="{4E41D88C-6451-4472-AE4E-F24EB3A200E1}" destId="{EB36699C-9A20-45AF-B709-B52EAD5FE3E4}" srcOrd="0" destOrd="0" presId="urn:microsoft.com/office/officeart/2005/8/layout/hierarchy1"/>
    <dgm:cxn modelId="{D230F670-DB12-4928-A9F7-5A08529D11C0}" srcId="{CBFE37F4-D6CD-4756-9B9F-3234E5CE1B4E}" destId="{D73B0DFD-2F9C-4A20-A569-7F80E03CD2EE}" srcOrd="1" destOrd="0" parTransId="{274067A3-2107-4FE6-94C8-26D52F142D8B}" sibTransId="{AF5E3598-EF33-4530-B91B-ECF23CD14216}"/>
    <dgm:cxn modelId="{1A389C51-D03B-472A-9826-078401AADD25}" type="presOf" srcId="{55A352D5-E48D-4B4D-97DB-469A37004E38}" destId="{DEA13195-DD33-4F66-BD1B-3B5FB1AE89BC}" srcOrd="0" destOrd="0" presId="urn:microsoft.com/office/officeart/2005/8/layout/hierarchy1"/>
    <dgm:cxn modelId="{4C086753-171C-406F-81E8-AE645588146F}" type="presOf" srcId="{8328D12E-D6F3-4558-AFC7-132A966E9A50}" destId="{8C104E22-94B8-4066-A494-85FAD1E2BCCD}" srcOrd="0" destOrd="0" presId="urn:microsoft.com/office/officeart/2005/8/layout/hierarchy1"/>
    <dgm:cxn modelId="{504C9E75-72D6-484C-BC1A-EC18B394BE93}" type="presOf" srcId="{AE74D854-798B-4F2E-B5BB-C6C5D97818D1}" destId="{7CD73A73-10E9-43A0-A7F9-F3EE82BE1596}" srcOrd="0" destOrd="0" presId="urn:microsoft.com/office/officeart/2005/8/layout/hierarchy1"/>
    <dgm:cxn modelId="{AA3D4378-C9D2-4C5B-A244-0C9CA890B4BB}" type="presOf" srcId="{AE0A4E11-972A-4C6B-A763-46E2C12A34E8}" destId="{346012D5-D9D7-45B4-A09E-D9060C7AA069}" srcOrd="0" destOrd="0" presId="urn:microsoft.com/office/officeart/2005/8/layout/hierarchy1"/>
    <dgm:cxn modelId="{D9D0237C-7DC9-4F60-BFBD-66C56E2A6164}" srcId="{640DAB68-D821-4354-9FF5-ABF3A377AA4E}" destId="{114DAEEF-A6F8-49C3-99F6-F1CFDACCC4D7}" srcOrd="1" destOrd="0" parTransId="{910E5277-974A-4C8A-B249-85F6ED3D6CD4}" sibTransId="{B9605917-934C-47CC-B49C-977874D519B1}"/>
    <dgm:cxn modelId="{51F3B17C-B92A-4B7A-97C5-C0AD31E227DC}" type="presOf" srcId="{7283C94E-0272-4D01-8C8E-4FFF902261F5}" destId="{FEDCA683-51A7-4D82-8FE1-A2F3EB01CAFA}" srcOrd="0" destOrd="0" presId="urn:microsoft.com/office/officeart/2005/8/layout/hierarchy1"/>
    <dgm:cxn modelId="{937B847E-C170-4E19-B962-72BCB98C15D0}" srcId="{640DAB68-D821-4354-9FF5-ABF3A377AA4E}" destId="{79691AC8-B952-45BD-B855-A31E33A794A6}" srcOrd="2" destOrd="0" parTransId="{4E41D88C-6451-4472-AE4E-F24EB3A200E1}" sibTransId="{5D7D8D33-5186-4711-8977-C82A32255629}"/>
    <dgm:cxn modelId="{7521E59B-790C-4874-9D0C-DA55804C4A06}" type="presOf" srcId="{640DAB68-D821-4354-9FF5-ABF3A377AA4E}" destId="{AB6380AA-7BC5-4899-8ACA-463FA63D8A5B}" srcOrd="0" destOrd="0" presId="urn:microsoft.com/office/officeart/2005/8/layout/hierarchy1"/>
    <dgm:cxn modelId="{268A1CA9-61D1-4213-A0D6-69501E936726}" type="presOf" srcId="{CBFE37F4-D6CD-4756-9B9F-3234E5CE1B4E}" destId="{B769626D-3C55-425F-B24E-5DD7CC75284F}" srcOrd="0" destOrd="0" presId="urn:microsoft.com/office/officeart/2005/8/layout/hierarchy1"/>
    <dgm:cxn modelId="{EAE230B7-4742-4775-9D61-C9FF22B9C63E}" type="presOf" srcId="{79691AC8-B952-45BD-B855-A31E33A794A6}" destId="{5A1CFD7A-9FE6-4E3C-9D38-FF0D5E7DF780}" srcOrd="0" destOrd="0" presId="urn:microsoft.com/office/officeart/2005/8/layout/hierarchy1"/>
    <dgm:cxn modelId="{82EFF3B7-551E-4F04-BD9D-C52C602696E1}" type="presOf" srcId="{114DAEEF-A6F8-49C3-99F6-F1CFDACCC4D7}" destId="{0A84C0A7-BCB5-4BA9-BFC2-77E29C0AE087}" srcOrd="0" destOrd="0" presId="urn:microsoft.com/office/officeart/2005/8/layout/hierarchy1"/>
    <dgm:cxn modelId="{920D61BA-D533-42AD-9940-2A9A5F2F9794}" type="presOf" srcId="{910E5277-974A-4C8A-B249-85F6ED3D6CD4}" destId="{D2ADB076-3ABD-427E-8F0D-09BFE284028A}" srcOrd="0" destOrd="0" presId="urn:microsoft.com/office/officeart/2005/8/layout/hierarchy1"/>
    <dgm:cxn modelId="{C7A4FAC9-8362-463C-BA51-1B4E67577640}" srcId="{CBFE37F4-D6CD-4756-9B9F-3234E5CE1B4E}" destId="{8328D12E-D6F3-4558-AFC7-132A966E9A50}" srcOrd="2" destOrd="0" parTransId="{1271C847-EFB1-4F24-8DFE-C41FCC4FD85A}" sibTransId="{833FA5D0-01C1-4DB5-926D-1BCD48A44491}"/>
    <dgm:cxn modelId="{417F67CA-CFC5-445D-995D-EDE986A8B3F1}" type="presOf" srcId="{72039A6A-3A62-4CDF-9322-4E8871262D6C}" destId="{7EB853A3-AFC0-4B3D-B2A7-528ED5677A48}" srcOrd="0" destOrd="0" presId="urn:microsoft.com/office/officeart/2005/8/layout/hierarchy1"/>
    <dgm:cxn modelId="{AD3203D3-D5C1-40D9-86EF-CFE444210D1D}" type="presOf" srcId="{B04053FB-96B9-43E3-BAE6-3A1E21C57390}" destId="{607B36F8-47E8-4476-8122-C3F0AA8F44BF}" srcOrd="0" destOrd="0" presId="urn:microsoft.com/office/officeart/2005/8/layout/hierarchy1"/>
    <dgm:cxn modelId="{081083D3-105C-4BFD-BE07-F8FC3A61C545}" type="presOf" srcId="{DC4288C6-E040-4581-BDED-6E755C3CBD49}" destId="{B338DC7E-1BCE-4187-95AA-E3114C43AB9A}" srcOrd="0" destOrd="0" presId="urn:microsoft.com/office/officeart/2005/8/layout/hierarchy1"/>
    <dgm:cxn modelId="{6F4C62DF-77C9-46D4-B88D-79736738FED3}" srcId="{640DAB68-D821-4354-9FF5-ABF3A377AA4E}" destId="{55A352D5-E48D-4B4D-97DB-469A37004E38}" srcOrd="3" destOrd="0" parTransId="{72039A6A-3A62-4CDF-9322-4E8871262D6C}" sibTransId="{29129FD9-A40F-4CF4-A654-A35E0F427FB7}"/>
    <dgm:cxn modelId="{81AB09E4-31EF-4A7D-9EDD-2564F2E7D0A6}" type="presOf" srcId="{274067A3-2107-4FE6-94C8-26D52F142D8B}" destId="{9EA38223-F163-4E3A-A922-90DB9B3EE86F}" srcOrd="0" destOrd="0" presId="urn:microsoft.com/office/officeart/2005/8/layout/hierarchy1"/>
    <dgm:cxn modelId="{9F5021F5-4E51-41C8-9C72-83FC24D4171E}" srcId="{CBFE37F4-D6CD-4756-9B9F-3234E5CE1B4E}" destId="{C0BCADAE-A4FC-4520-A3C6-0A564F9B6494}" srcOrd="0" destOrd="0" parTransId="{AE0A4E11-972A-4C6B-A763-46E2C12A34E8}" sibTransId="{238FBD6F-CFD7-41FB-BF8F-643F043FED88}"/>
    <dgm:cxn modelId="{F231B0F9-2B5B-4945-BD4A-B1DDCDCF394D}" srcId="{DC4288C6-E040-4581-BDED-6E755C3CBD49}" destId="{B04053FB-96B9-43E3-BAE6-3A1E21C57390}" srcOrd="0" destOrd="0" parTransId="{8AF14BCC-4CDA-463B-A688-D744B6C69ADA}" sibTransId="{D44B13EA-C34F-4391-9B7D-DDEAE2B77D3B}"/>
    <dgm:cxn modelId="{E5B50AFF-4D72-466C-905D-C47D97E77E92}" srcId="{B04053FB-96B9-43E3-BAE6-3A1E21C57390}" destId="{CBFE37F4-D6CD-4756-9B9F-3234E5CE1B4E}" srcOrd="0" destOrd="0" parTransId="{7283C94E-0272-4D01-8C8E-4FFF902261F5}" sibTransId="{820EC440-526C-4936-8DF0-9DB09E6F7A05}"/>
    <dgm:cxn modelId="{0B739254-98D1-43A6-BE61-F3954AF22769}" type="presParOf" srcId="{B338DC7E-1BCE-4187-95AA-E3114C43AB9A}" destId="{E9E18BE4-F7DF-4B46-AE65-F33AFD8B72A0}" srcOrd="0" destOrd="0" presId="urn:microsoft.com/office/officeart/2005/8/layout/hierarchy1"/>
    <dgm:cxn modelId="{B82189AC-2F27-4310-AB39-F923EEC150B3}" type="presParOf" srcId="{E9E18BE4-F7DF-4B46-AE65-F33AFD8B72A0}" destId="{BD961782-292A-4C22-A16F-CA39D96C605D}" srcOrd="0" destOrd="0" presId="urn:microsoft.com/office/officeart/2005/8/layout/hierarchy1"/>
    <dgm:cxn modelId="{5FA112A0-2B8B-4E47-9BD6-61C988F67AA5}" type="presParOf" srcId="{BD961782-292A-4C22-A16F-CA39D96C605D}" destId="{97F5222F-E6EF-4ADC-939E-2DF1BA233FE7}" srcOrd="0" destOrd="0" presId="urn:microsoft.com/office/officeart/2005/8/layout/hierarchy1"/>
    <dgm:cxn modelId="{196CB690-6CBE-41C9-B434-CDA65DB0D11B}" type="presParOf" srcId="{BD961782-292A-4C22-A16F-CA39D96C605D}" destId="{607B36F8-47E8-4476-8122-C3F0AA8F44BF}" srcOrd="1" destOrd="0" presId="urn:microsoft.com/office/officeart/2005/8/layout/hierarchy1"/>
    <dgm:cxn modelId="{50976930-4EA0-4B16-9F77-F3ED7E62BAE0}" type="presParOf" srcId="{E9E18BE4-F7DF-4B46-AE65-F33AFD8B72A0}" destId="{7637D864-9733-45DA-8A84-8555873F1129}" srcOrd="1" destOrd="0" presId="urn:microsoft.com/office/officeart/2005/8/layout/hierarchy1"/>
    <dgm:cxn modelId="{BF415F1A-AABE-4023-850A-8DD59FE87A74}" type="presParOf" srcId="{7637D864-9733-45DA-8A84-8555873F1129}" destId="{FEDCA683-51A7-4D82-8FE1-A2F3EB01CAFA}" srcOrd="0" destOrd="0" presId="urn:microsoft.com/office/officeart/2005/8/layout/hierarchy1"/>
    <dgm:cxn modelId="{6B46F74E-C8FB-4542-B20A-BA1230466210}" type="presParOf" srcId="{7637D864-9733-45DA-8A84-8555873F1129}" destId="{51ADD3E8-673F-417E-AAAD-CF1772881D52}" srcOrd="1" destOrd="0" presId="urn:microsoft.com/office/officeart/2005/8/layout/hierarchy1"/>
    <dgm:cxn modelId="{E1D830E6-971D-416F-8E6C-BBE09D270320}" type="presParOf" srcId="{51ADD3E8-673F-417E-AAAD-CF1772881D52}" destId="{9BEC3268-0370-4E07-828E-CE557F7695CE}" srcOrd="0" destOrd="0" presId="urn:microsoft.com/office/officeart/2005/8/layout/hierarchy1"/>
    <dgm:cxn modelId="{C8DF7D9C-63A8-40E4-8651-2A6EB92D973C}" type="presParOf" srcId="{9BEC3268-0370-4E07-828E-CE557F7695CE}" destId="{CEF60A88-1DB5-4121-81F2-28E67EC5044D}" srcOrd="0" destOrd="0" presId="urn:microsoft.com/office/officeart/2005/8/layout/hierarchy1"/>
    <dgm:cxn modelId="{CCBAA8A7-63B0-4C04-9CC2-B263DAF79D94}" type="presParOf" srcId="{9BEC3268-0370-4E07-828E-CE557F7695CE}" destId="{B769626D-3C55-425F-B24E-5DD7CC75284F}" srcOrd="1" destOrd="0" presId="urn:microsoft.com/office/officeart/2005/8/layout/hierarchy1"/>
    <dgm:cxn modelId="{C92D85A3-378D-43DF-823C-3003D1F9051D}" type="presParOf" srcId="{51ADD3E8-673F-417E-AAAD-CF1772881D52}" destId="{ADB083DC-1109-45DD-A3FB-33027161F651}" srcOrd="1" destOrd="0" presId="urn:microsoft.com/office/officeart/2005/8/layout/hierarchy1"/>
    <dgm:cxn modelId="{93586107-88D3-4EA7-953A-1BA78770590E}" type="presParOf" srcId="{ADB083DC-1109-45DD-A3FB-33027161F651}" destId="{346012D5-D9D7-45B4-A09E-D9060C7AA069}" srcOrd="0" destOrd="0" presId="urn:microsoft.com/office/officeart/2005/8/layout/hierarchy1"/>
    <dgm:cxn modelId="{940429CB-151A-41BA-B2E2-B460677558E1}" type="presParOf" srcId="{ADB083DC-1109-45DD-A3FB-33027161F651}" destId="{E88F9846-13C5-4284-8AFB-178DB5B1F022}" srcOrd="1" destOrd="0" presId="urn:microsoft.com/office/officeart/2005/8/layout/hierarchy1"/>
    <dgm:cxn modelId="{AEDF9A9A-0AA5-41C3-89F8-8568188F0F6C}" type="presParOf" srcId="{E88F9846-13C5-4284-8AFB-178DB5B1F022}" destId="{C5D86807-BAC4-46B8-BB60-6089EA9281C1}" srcOrd="0" destOrd="0" presId="urn:microsoft.com/office/officeart/2005/8/layout/hierarchy1"/>
    <dgm:cxn modelId="{F63068E8-2822-4ADE-99E9-054359FFC7DA}" type="presParOf" srcId="{C5D86807-BAC4-46B8-BB60-6089EA9281C1}" destId="{07414516-F23E-475D-A7C6-CA390FAA429F}" srcOrd="0" destOrd="0" presId="urn:microsoft.com/office/officeart/2005/8/layout/hierarchy1"/>
    <dgm:cxn modelId="{2E67EDEB-C655-4542-98DA-4972F7DDAF48}" type="presParOf" srcId="{C5D86807-BAC4-46B8-BB60-6089EA9281C1}" destId="{F5507351-06C4-4B5C-AAED-79F337CBE71C}" srcOrd="1" destOrd="0" presId="urn:microsoft.com/office/officeart/2005/8/layout/hierarchy1"/>
    <dgm:cxn modelId="{0EBA37E9-D436-407A-81B2-8F087AD3D375}" type="presParOf" srcId="{E88F9846-13C5-4284-8AFB-178DB5B1F022}" destId="{67670CBD-BFEE-4C52-A272-EA480682EB07}" srcOrd="1" destOrd="0" presId="urn:microsoft.com/office/officeart/2005/8/layout/hierarchy1"/>
    <dgm:cxn modelId="{330003FC-99CA-493D-AAC3-593D7D6A58E0}" type="presParOf" srcId="{ADB083DC-1109-45DD-A3FB-33027161F651}" destId="{9EA38223-F163-4E3A-A922-90DB9B3EE86F}" srcOrd="2" destOrd="0" presId="urn:microsoft.com/office/officeart/2005/8/layout/hierarchy1"/>
    <dgm:cxn modelId="{CAE8CCB8-301F-44DD-B1AA-FF86A66DF3C8}" type="presParOf" srcId="{ADB083DC-1109-45DD-A3FB-33027161F651}" destId="{704BE1BC-B8ED-475B-BF0A-22B09490E8B7}" srcOrd="3" destOrd="0" presId="urn:microsoft.com/office/officeart/2005/8/layout/hierarchy1"/>
    <dgm:cxn modelId="{4F0B5D45-DEA7-4A02-A8A1-6A045AA4AEAC}" type="presParOf" srcId="{704BE1BC-B8ED-475B-BF0A-22B09490E8B7}" destId="{F9CB353A-EF01-4D33-826B-D96E417EEDF4}" srcOrd="0" destOrd="0" presId="urn:microsoft.com/office/officeart/2005/8/layout/hierarchy1"/>
    <dgm:cxn modelId="{C634845A-3C46-4073-BC63-6DC8AB1BB360}" type="presParOf" srcId="{F9CB353A-EF01-4D33-826B-D96E417EEDF4}" destId="{D710EC6C-93AE-4831-83F4-7FED8782C67A}" srcOrd="0" destOrd="0" presId="urn:microsoft.com/office/officeart/2005/8/layout/hierarchy1"/>
    <dgm:cxn modelId="{3514A173-B72F-45F2-921D-F746DEFA7951}" type="presParOf" srcId="{F9CB353A-EF01-4D33-826B-D96E417EEDF4}" destId="{5FA2407C-37B9-4052-99B1-DE4344A7A410}" srcOrd="1" destOrd="0" presId="urn:microsoft.com/office/officeart/2005/8/layout/hierarchy1"/>
    <dgm:cxn modelId="{E96F5726-C900-470C-8677-AC04F1763F0E}" type="presParOf" srcId="{704BE1BC-B8ED-475B-BF0A-22B09490E8B7}" destId="{652E7A06-C55B-4D34-85BC-36F29525AC20}" srcOrd="1" destOrd="0" presId="urn:microsoft.com/office/officeart/2005/8/layout/hierarchy1"/>
    <dgm:cxn modelId="{31B053FD-63E6-4925-935F-4A3152493F09}" type="presParOf" srcId="{ADB083DC-1109-45DD-A3FB-33027161F651}" destId="{E5F77341-34B4-4696-802D-C662B3C2041E}" srcOrd="4" destOrd="0" presId="urn:microsoft.com/office/officeart/2005/8/layout/hierarchy1"/>
    <dgm:cxn modelId="{9A9DD134-A83A-41F7-B71A-9447136BE680}" type="presParOf" srcId="{ADB083DC-1109-45DD-A3FB-33027161F651}" destId="{CD9A1F29-FB21-4D2B-9496-8C40E341467B}" srcOrd="5" destOrd="0" presId="urn:microsoft.com/office/officeart/2005/8/layout/hierarchy1"/>
    <dgm:cxn modelId="{48DBD1FB-EC1D-43A8-B135-391B27FC65CD}" type="presParOf" srcId="{CD9A1F29-FB21-4D2B-9496-8C40E341467B}" destId="{610B4CCC-6206-4FC7-90D4-650C933800F1}" srcOrd="0" destOrd="0" presId="urn:microsoft.com/office/officeart/2005/8/layout/hierarchy1"/>
    <dgm:cxn modelId="{1BEE68FB-383E-453D-8C3D-684FBB2E600D}" type="presParOf" srcId="{610B4CCC-6206-4FC7-90D4-650C933800F1}" destId="{2C703DF5-4AB1-4A0F-ACC5-34F497DF2016}" srcOrd="0" destOrd="0" presId="urn:microsoft.com/office/officeart/2005/8/layout/hierarchy1"/>
    <dgm:cxn modelId="{CBC11D46-AB6B-4835-B2CD-0B6559E122F1}" type="presParOf" srcId="{610B4CCC-6206-4FC7-90D4-650C933800F1}" destId="{8C104E22-94B8-4066-A494-85FAD1E2BCCD}" srcOrd="1" destOrd="0" presId="urn:microsoft.com/office/officeart/2005/8/layout/hierarchy1"/>
    <dgm:cxn modelId="{332F75C9-1C91-46AF-B15D-2E50216569A8}" type="presParOf" srcId="{CD9A1F29-FB21-4D2B-9496-8C40E341467B}" destId="{AFC59E42-3526-44BE-A64C-6C80DD34850A}" srcOrd="1" destOrd="0" presId="urn:microsoft.com/office/officeart/2005/8/layout/hierarchy1"/>
    <dgm:cxn modelId="{C47C2F55-1A0E-4D71-B507-70EAC71D426D}" type="presParOf" srcId="{7637D864-9733-45DA-8A84-8555873F1129}" destId="{7CD73A73-10E9-43A0-A7F9-F3EE82BE1596}" srcOrd="2" destOrd="0" presId="urn:microsoft.com/office/officeart/2005/8/layout/hierarchy1"/>
    <dgm:cxn modelId="{5CE8E8EE-3C93-40E8-B7E2-A0BC9F29628D}" type="presParOf" srcId="{7637D864-9733-45DA-8A84-8555873F1129}" destId="{9F97DB00-BF80-4AB7-9E4C-5FB18E5D9951}" srcOrd="3" destOrd="0" presId="urn:microsoft.com/office/officeart/2005/8/layout/hierarchy1"/>
    <dgm:cxn modelId="{A6FEF96B-318B-4FC0-9553-BC5B63991568}" type="presParOf" srcId="{9F97DB00-BF80-4AB7-9E4C-5FB18E5D9951}" destId="{74B47761-C753-492B-8F21-93E22781E0C9}" srcOrd="0" destOrd="0" presId="urn:microsoft.com/office/officeart/2005/8/layout/hierarchy1"/>
    <dgm:cxn modelId="{AD270C55-12AA-444F-82F8-17A12CB81EEE}" type="presParOf" srcId="{74B47761-C753-492B-8F21-93E22781E0C9}" destId="{A14E3416-803B-4319-BA06-004C23EB7957}" srcOrd="0" destOrd="0" presId="urn:microsoft.com/office/officeart/2005/8/layout/hierarchy1"/>
    <dgm:cxn modelId="{BAC6AA38-F1A5-4ED0-BD56-FFE5491B0308}" type="presParOf" srcId="{74B47761-C753-492B-8F21-93E22781E0C9}" destId="{AB6380AA-7BC5-4899-8ACA-463FA63D8A5B}" srcOrd="1" destOrd="0" presId="urn:microsoft.com/office/officeart/2005/8/layout/hierarchy1"/>
    <dgm:cxn modelId="{D88BC705-3BF7-4E07-BA21-2BD21A143D69}" type="presParOf" srcId="{9F97DB00-BF80-4AB7-9E4C-5FB18E5D9951}" destId="{4FD036E6-7F59-4C31-AE07-E52DFC893051}" srcOrd="1" destOrd="0" presId="urn:microsoft.com/office/officeart/2005/8/layout/hierarchy1"/>
    <dgm:cxn modelId="{143BE735-C2F5-4A4D-88E1-0D543BC77DC3}" type="presParOf" srcId="{4FD036E6-7F59-4C31-AE07-E52DFC893051}" destId="{AB6AF556-802F-4E0B-8102-F6B3C9C15DC9}" srcOrd="0" destOrd="0" presId="urn:microsoft.com/office/officeart/2005/8/layout/hierarchy1"/>
    <dgm:cxn modelId="{14594784-17E6-463B-8286-B656D392372A}" type="presParOf" srcId="{4FD036E6-7F59-4C31-AE07-E52DFC893051}" destId="{E0CF3B21-4EE8-4ADF-948B-FB3170D5231D}" srcOrd="1" destOrd="0" presId="urn:microsoft.com/office/officeart/2005/8/layout/hierarchy1"/>
    <dgm:cxn modelId="{0D157BB4-9188-447A-A665-9C058B22F8C0}" type="presParOf" srcId="{E0CF3B21-4EE8-4ADF-948B-FB3170D5231D}" destId="{254AEEDC-4E6E-4BB8-B345-FC6FC4E35FD4}" srcOrd="0" destOrd="0" presId="urn:microsoft.com/office/officeart/2005/8/layout/hierarchy1"/>
    <dgm:cxn modelId="{CA825529-67BD-4D14-BA78-A3D80A504253}" type="presParOf" srcId="{254AEEDC-4E6E-4BB8-B345-FC6FC4E35FD4}" destId="{4A566CD0-6B65-459A-A7AA-BB4B58282AB0}" srcOrd="0" destOrd="0" presId="urn:microsoft.com/office/officeart/2005/8/layout/hierarchy1"/>
    <dgm:cxn modelId="{95BA7EA5-8017-4613-A1E8-3B01D469DEF6}" type="presParOf" srcId="{254AEEDC-4E6E-4BB8-B345-FC6FC4E35FD4}" destId="{391CC8BE-FCFE-4E60-9D29-386D2CE7DD41}" srcOrd="1" destOrd="0" presId="urn:microsoft.com/office/officeart/2005/8/layout/hierarchy1"/>
    <dgm:cxn modelId="{73BE8090-F3BF-40DB-AFE7-D1DB224154DB}" type="presParOf" srcId="{E0CF3B21-4EE8-4ADF-948B-FB3170D5231D}" destId="{296F8503-F10E-4914-A96D-3698486DE070}" srcOrd="1" destOrd="0" presId="urn:microsoft.com/office/officeart/2005/8/layout/hierarchy1"/>
    <dgm:cxn modelId="{02020890-05F8-41BE-B86C-1220D8425C1F}" type="presParOf" srcId="{4FD036E6-7F59-4C31-AE07-E52DFC893051}" destId="{D2ADB076-3ABD-427E-8F0D-09BFE284028A}" srcOrd="2" destOrd="0" presId="urn:microsoft.com/office/officeart/2005/8/layout/hierarchy1"/>
    <dgm:cxn modelId="{8131EC7F-5177-40CF-9EA2-0D83DA4E0C6D}" type="presParOf" srcId="{4FD036E6-7F59-4C31-AE07-E52DFC893051}" destId="{6C4383E0-17B5-4D62-946F-AB80481884B7}" srcOrd="3" destOrd="0" presId="urn:microsoft.com/office/officeart/2005/8/layout/hierarchy1"/>
    <dgm:cxn modelId="{66D7FEFF-CBD7-4455-9278-D21E4385078A}" type="presParOf" srcId="{6C4383E0-17B5-4D62-946F-AB80481884B7}" destId="{82887E58-BAE9-48D4-B88D-04901EF33C76}" srcOrd="0" destOrd="0" presId="urn:microsoft.com/office/officeart/2005/8/layout/hierarchy1"/>
    <dgm:cxn modelId="{37AA6F38-02E3-40BC-852F-7AA0BBF0A564}" type="presParOf" srcId="{82887E58-BAE9-48D4-B88D-04901EF33C76}" destId="{D2FF55A7-7402-480E-A94C-2B3BC178F789}" srcOrd="0" destOrd="0" presId="urn:microsoft.com/office/officeart/2005/8/layout/hierarchy1"/>
    <dgm:cxn modelId="{66172B79-591F-4589-940E-EAF34A5EADEB}" type="presParOf" srcId="{82887E58-BAE9-48D4-B88D-04901EF33C76}" destId="{0A84C0A7-BCB5-4BA9-BFC2-77E29C0AE087}" srcOrd="1" destOrd="0" presId="urn:microsoft.com/office/officeart/2005/8/layout/hierarchy1"/>
    <dgm:cxn modelId="{DA144EBF-06A5-47D3-BFD5-41DDF6F4EE5E}" type="presParOf" srcId="{6C4383E0-17B5-4D62-946F-AB80481884B7}" destId="{F2CC5ECC-91AA-4EB4-BE94-9AA217738FFD}" srcOrd="1" destOrd="0" presId="urn:microsoft.com/office/officeart/2005/8/layout/hierarchy1"/>
    <dgm:cxn modelId="{332D88B5-5DD2-43D9-A220-06F64981684A}" type="presParOf" srcId="{4FD036E6-7F59-4C31-AE07-E52DFC893051}" destId="{EB36699C-9A20-45AF-B709-B52EAD5FE3E4}" srcOrd="4" destOrd="0" presId="urn:microsoft.com/office/officeart/2005/8/layout/hierarchy1"/>
    <dgm:cxn modelId="{4F5FF533-9EE0-409E-93F2-3B4BD34B49D8}" type="presParOf" srcId="{4FD036E6-7F59-4C31-AE07-E52DFC893051}" destId="{B2F7E6C8-28BC-4BDD-BBC6-BFFD660C2684}" srcOrd="5" destOrd="0" presId="urn:microsoft.com/office/officeart/2005/8/layout/hierarchy1"/>
    <dgm:cxn modelId="{D74ABC12-3CF3-4A79-831E-A25C717DCB86}" type="presParOf" srcId="{B2F7E6C8-28BC-4BDD-BBC6-BFFD660C2684}" destId="{3C386DEB-CD28-4F76-918A-91AC725E3191}" srcOrd="0" destOrd="0" presId="urn:microsoft.com/office/officeart/2005/8/layout/hierarchy1"/>
    <dgm:cxn modelId="{75D83D12-D507-4892-BCA1-A2DDDF530C10}" type="presParOf" srcId="{3C386DEB-CD28-4F76-918A-91AC725E3191}" destId="{4291C898-45BD-4848-951B-5D49A918A7FF}" srcOrd="0" destOrd="0" presId="urn:microsoft.com/office/officeart/2005/8/layout/hierarchy1"/>
    <dgm:cxn modelId="{87D7281C-0E66-4B45-A352-24FFE2310EB2}" type="presParOf" srcId="{3C386DEB-CD28-4F76-918A-91AC725E3191}" destId="{5A1CFD7A-9FE6-4E3C-9D38-FF0D5E7DF780}" srcOrd="1" destOrd="0" presId="urn:microsoft.com/office/officeart/2005/8/layout/hierarchy1"/>
    <dgm:cxn modelId="{4B82B7FF-B0B8-4472-9538-604A5AF6D415}" type="presParOf" srcId="{B2F7E6C8-28BC-4BDD-BBC6-BFFD660C2684}" destId="{D81837A9-74AD-4422-B70C-472D88528C7C}" srcOrd="1" destOrd="0" presId="urn:microsoft.com/office/officeart/2005/8/layout/hierarchy1"/>
    <dgm:cxn modelId="{7CC7FBBE-7069-4B41-BB11-AFF6C03B1D48}" type="presParOf" srcId="{4FD036E6-7F59-4C31-AE07-E52DFC893051}" destId="{7EB853A3-AFC0-4B3D-B2A7-528ED5677A48}" srcOrd="6" destOrd="0" presId="urn:microsoft.com/office/officeart/2005/8/layout/hierarchy1"/>
    <dgm:cxn modelId="{59243AA0-FBA3-4D11-94B3-58A3B8D5F680}" type="presParOf" srcId="{4FD036E6-7F59-4C31-AE07-E52DFC893051}" destId="{48890E2E-CB62-43B2-9968-9475F327A098}" srcOrd="7" destOrd="0" presId="urn:microsoft.com/office/officeart/2005/8/layout/hierarchy1"/>
    <dgm:cxn modelId="{D8E8C114-DCCE-4834-8DEB-94B8C5968722}" type="presParOf" srcId="{48890E2E-CB62-43B2-9968-9475F327A098}" destId="{D8FCDA49-7B42-41F2-8F59-B1C3E8652950}" srcOrd="0" destOrd="0" presId="urn:microsoft.com/office/officeart/2005/8/layout/hierarchy1"/>
    <dgm:cxn modelId="{E3F8FBDD-CD20-4B47-82C0-543D7A17CA8A}" type="presParOf" srcId="{D8FCDA49-7B42-41F2-8F59-B1C3E8652950}" destId="{C2AFF19A-DB4A-4145-B378-83001851918A}" srcOrd="0" destOrd="0" presId="urn:microsoft.com/office/officeart/2005/8/layout/hierarchy1"/>
    <dgm:cxn modelId="{7E99F281-AD78-4FC6-B09B-52C97CB23DDD}" type="presParOf" srcId="{D8FCDA49-7B42-41F2-8F59-B1C3E8652950}" destId="{DEA13195-DD33-4F66-BD1B-3B5FB1AE89BC}" srcOrd="1" destOrd="0" presId="urn:microsoft.com/office/officeart/2005/8/layout/hierarchy1"/>
    <dgm:cxn modelId="{BF0D0F46-9329-4916-9B8E-8FCA22B4E077}" type="presParOf" srcId="{48890E2E-CB62-43B2-9968-9475F327A098}" destId="{B16EB15A-50AE-4B6B-B252-168DFDCA505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F0B687C-6EFE-4900-9175-004666CFCB44}" type="doc">
      <dgm:prSet loTypeId="urn:microsoft.com/office/officeart/2008/layout/VerticalCurvedList" loCatId="list" qsTypeId="urn:microsoft.com/office/officeart/2005/8/quickstyle/simple1" qsCatId="simple" csTypeId="urn:microsoft.com/office/officeart/2005/8/colors/accent0_3" csCatId="mainScheme" phldr="1"/>
      <dgm:spPr/>
      <dgm:t>
        <a:bodyPr/>
        <a:lstStyle/>
        <a:p>
          <a:endParaRPr lang="en-GB"/>
        </a:p>
      </dgm:t>
    </dgm:pt>
    <dgm:pt modelId="{F47153B5-A0BB-4B13-8FE6-008D0598C19A}">
      <dgm:prSet phldrT="[Text]">
        <dgm:style>
          <a:lnRef idx="2">
            <a:schemeClr val="accent6"/>
          </a:lnRef>
          <a:fillRef idx="1">
            <a:schemeClr val="lt1"/>
          </a:fillRef>
          <a:effectRef idx="0">
            <a:schemeClr val="accent6"/>
          </a:effectRef>
          <a:fontRef idx="minor">
            <a:schemeClr val="dk1"/>
          </a:fontRef>
        </dgm:style>
      </dgm:prSet>
      <dgm:spPr>
        <a:solidFill>
          <a:srgbClr val="455F51"/>
        </a:solidFill>
        <a:ln>
          <a:solidFill>
            <a:schemeClr val="tx2"/>
          </a:solidFill>
        </a:ln>
      </dgm:spPr>
      <dgm:t>
        <a:bodyPr/>
        <a:lstStyle/>
        <a:p>
          <a:pPr>
            <a:lnSpc>
              <a:spcPct val="100000"/>
            </a:lnSpc>
          </a:pPr>
          <a:r>
            <a:rPr lang="en-GB" dirty="0">
              <a:solidFill>
                <a:schemeClr val="tx1"/>
              </a:solidFill>
            </a:rPr>
            <a:t>Learning through building confidence</a:t>
          </a:r>
        </a:p>
      </dgm:t>
    </dgm:pt>
    <dgm:pt modelId="{2752ECC2-8A78-404A-9075-37C858175DF7}" type="parTrans" cxnId="{966D410D-A5F1-4313-86CA-ED231C1839B0}">
      <dgm:prSet/>
      <dgm:spPr/>
      <dgm:t>
        <a:bodyPr/>
        <a:lstStyle/>
        <a:p>
          <a:endParaRPr lang="en-GB"/>
        </a:p>
      </dgm:t>
    </dgm:pt>
    <dgm:pt modelId="{D1A06B7E-5011-4C6D-BBEA-9A4AB8838B11}" type="sibTrans" cxnId="{966D410D-A5F1-4313-86CA-ED231C1839B0}">
      <dgm:prSet/>
      <dgm:spPr/>
      <dgm:t>
        <a:bodyPr/>
        <a:lstStyle/>
        <a:p>
          <a:pPr>
            <a:lnSpc>
              <a:spcPct val="100000"/>
            </a:lnSpc>
          </a:pPr>
          <a:endParaRPr lang="en-GB"/>
        </a:p>
      </dgm:t>
    </dgm:pt>
    <dgm:pt modelId="{64F1EE22-59E7-4A8F-A6DE-33A8A7FD07FB}">
      <dgm:prSet phldrT="[Text]"/>
      <dgm:spPr/>
      <dgm:t>
        <a:bodyPr/>
        <a:lstStyle/>
        <a:p>
          <a:pPr>
            <a:lnSpc>
              <a:spcPct val="100000"/>
            </a:lnSpc>
          </a:pPr>
          <a:r>
            <a:rPr lang="en-GB" dirty="0"/>
            <a:t>Creates a community of mutual support</a:t>
          </a:r>
        </a:p>
      </dgm:t>
    </dgm:pt>
    <dgm:pt modelId="{E1F8B85F-03F0-43C4-8F8B-3E8B2FFEA97C}" type="parTrans" cxnId="{0F69BB31-D164-4E4F-AA4D-DED7B3DBCA24}">
      <dgm:prSet/>
      <dgm:spPr/>
      <dgm:t>
        <a:bodyPr/>
        <a:lstStyle/>
        <a:p>
          <a:endParaRPr lang="en-GB"/>
        </a:p>
      </dgm:t>
    </dgm:pt>
    <dgm:pt modelId="{2ADC9CE0-7F24-45E1-B238-28FA2E7BD09E}" type="sibTrans" cxnId="{0F69BB31-D164-4E4F-AA4D-DED7B3DBCA24}">
      <dgm:prSet/>
      <dgm:spPr/>
      <dgm:t>
        <a:bodyPr/>
        <a:lstStyle/>
        <a:p>
          <a:pPr>
            <a:lnSpc>
              <a:spcPct val="100000"/>
            </a:lnSpc>
          </a:pPr>
          <a:endParaRPr lang="en-GB"/>
        </a:p>
      </dgm:t>
    </dgm:pt>
    <dgm:pt modelId="{550EBB78-7BEC-4B66-AD3C-94D23ECE7134}">
      <dgm:prSet phldrT="[Text]"/>
      <dgm:spPr/>
      <dgm:t>
        <a:bodyPr/>
        <a:lstStyle/>
        <a:p>
          <a:pPr>
            <a:lnSpc>
              <a:spcPct val="100000"/>
            </a:lnSpc>
          </a:pPr>
          <a:r>
            <a:rPr lang="en-GB" dirty="0"/>
            <a:t>Relaxed/Safe Space improves learning</a:t>
          </a:r>
        </a:p>
      </dgm:t>
    </dgm:pt>
    <dgm:pt modelId="{6D6D616F-0BFB-493E-BCCA-8ADFC7B0B481}" type="parTrans" cxnId="{96D554C4-CA5E-4AEE-9FFF-CE277F310345}">
      <dgm:prSet/>
      <dgm:spPr/>
      <dgm:t>
        <a:bodyPr/>
        <a:lstStyle/>
        <a:p>
          <a:endParaRPr lang="en-GB"/>
        </a:p>
      </dgm:t>
    </dgm:pt>
    <dgm:pt modelId="{2752B638-CB47-4F75-B9F3-F20440299D17}" type="sibTrans" cxnId="{96D554C4-CA5E-4AEE-9FFF-CE277F310345}">
      <dgm:prSet/>
      <dgm:spPr/>
      <dgm:t>
        <a:bodyPr/>
        <a:lstStyle/>
        <a:p>
          <a:pPr>
            <a:lnSpc>
              <a:spcPct val="100000"/>
            </a:lnSpc>
          </a:pPr>
          <a:endParaRPr lang="en-GB"/>
        </a:p>
      </dgm:t>
    </dgm:pt>
    <dgm:pt modelId="{ECFBCDD5-8C97-4561-8DE3-F0B4F6B059F9}">
      <dgm:prSet phldrT="[Text]"/>
      <dgm:spPr/>
      <dgm:t>
        <a:bodyPr/>
        <a:lstStyle/>
        <a:p>
          <a:pPr>
            <a:lnSpc>
              <a:spcPct val="100000"/>
            </a:lnSpc>
          </a:pPr>
          <a:r>
            <a:rPr lang="en-GB" dirty="0"/>
            <a:t>More enjoyable learning environment</a:t>
          </a:r>
        </a:p>
      </dgm:t>
    </dgm:pt>
    <dgm:pt modelId="{20440D34-DCF2-4259-BA83-549E91632A1E}" type="parTrans" cxnId="{42188D1D-7A65-4B3B-A417-FE355BDD3352}">
      <dgm:prSet/>
      <dgm:spPr/>
      <dgm:t>
        <a:bodyPr/>
        <a:lstStyle/>
        <a:p>
          <a:endParaRPr lang="en-GB"/>
        </a:p>
      </dgm:t>
    </dgm:pt>
    <dgm:pt modelId="{E8D36CE6-667B-4DE7-8804-02A867825B45}" type="sibTrans" cxnId="{42188D1D-7A65-4B3B-A417-FE355BDD3352}">
      <dgm:prSet/>
      <dgm:spPr/>
      <dgm:t>
        <a:bodyPr/>
        <a:lstStyle/>
        <a:p>
          <a:endParaRPr lang="en-GB"/>
        </a:p>
      </dgm:t>
    </dgm:pt>
    <dgm:pt modelId="{F4366516-186C-4ED6-8BC3-1386CE0598A4}">
      <dgm:prSet phldrT="[Text]">
        <dgm:style>
          <a:lnRef idx="2">
            <a:schemeClr val="accent6"/>
          </a:lnRef>
          <a:fillRef idx="1">
            <a:schemeClr val="lt1"/>
          </a:fillRef>
          <a:effectRef idx="0">
            <a:schemeClr val="accent6"/>
          </a:effectRef>
          <a:fontRef idx="minor">
            <a:schemeClr val="dk1"/>
          </a:fontRef>
        </dgm:style>
      </dgm:prSet>
      <dgm:spPr/>
      <dgm:t>
        <a:bodyPr/>
        <a:lstStyle/>
        <a:p>
          <a:r>
            <a:rPr lang="en-GB" dirty="0"/>
            <a:t>Leader proximity to students is motivational &amp; inspiring</a:t>
          </a:r>
        </a:p>
      </dgm:t>
    </dgm:pt>
    <dgm:pt modelId="{7D9C1993-A721-441E-93D3-35356FDD38FC}" type="parTrans" cxnId="{03581A31-4659-4157-A7A0-C80B072BEB70}">
      <dgm:prSet/>
      <dgm:spPr/>
      <dgm:t>
        <a:bodyPr/>
        <a:lstStyle/>
        <a:p>
          <a:endParaRPr lang="en-GB"/>
        </a:p>
      </dgm:t>
    </dgm:pt>
    <dgm:pt modelId="{E6CD4801-9BEE-49CC-ADF0-AEAB71642739}" type="sibTrans" cxnId="{03581A31-4659-4157-A7A0-C80B072BEB70}">
      <dgm:prSet/>
      <dgm:spPr/>
      <dgm:t>
        <a:bodyPr/>
        <a:lstStyle/>
        <a:p>
          <a:endParaRPr lang="en-GB"/>
        </a:p>
      </dgm:t>
    </dgm:pt>
    <dgm:pt modelId="{76F818FB-BE64-4CD7-A32B-4161342F641B}">
      <dgm:prSet phldrT="[Text]"/>
      <dgm:spPr/>
      <dgm:t>
        <a:bodyPr/>
        <a:lstStyle/>
        <a:p>
          <a:r>
            <a:rPr lang="en-GB" dirty="0"/>
            <a:t>Embedding PAL into the programme increases perceived value</a:t>
          </a:r>
        </a:p>
      </dgm:t>
    </dgm:pt>
    <dgm:pt modelId="{1F2D0D33-F45D-49ED-A6BE-1D1ED2D5CDBB}" type="parTrans" cxnId="{12B8F596-244B-4177-8CC1-54ADD94F38C5}">
      <dgm:prSet/>
      <dgm:spPr/>
      <dgm:t>
        <a:bodyPr/>
        <a:lstStyle/>
        <a:p>
          <a:endParaRPr lang="en-GB"/>
        </a:p>
      </dgm:t>
    </dgm:pt>
    <dgm:pt modelId="{21B1D6FD-BD83-440A-8F4C-9FFA21AE33AD}" type="sibTrans" cxnId="{12B8F596-244B-4177-8CC1-54ADD94F38C5}">
      <dgm:prSet/>
      <dgm:spPr/>
      <dgm:t>
        <a:bodyPr/>
        <a:lstStyle/>
        <a:p>
          <a:endParaRPr lang="en-GB"/>
        </a:p>
      </dgm:t>
    </dgm:pt>
    <dgm:pt modelId="{3AE6DA3B-804F-42CF-85B4-67C70B37DE12}">
      <dgm:prSet phldrT="[Text]"/>
      <dgm:spPr/>
      <dgm:t>
        <a:bodyPr/>
        <a:lstStyle/>
        <a:p>
          <a:pPr>
            <a:lnSpc>
              <a:spcPct val="100000"/>
            </a:lnSpc>
          </a:pPr>
          <a:r>
            <a:rPr lang="en-GB" dirty="0"/>
            <a:t>Learning through others is better</a:t>
          </a:r>
        </a:p>
      </dgm:t>
    </dgm:pt>
    <dgm:pt modelId="{48D6DD7C-8164-4028-AA01-134537E32DF8}" type="parTrans" cxnId="{85579B4C-FFC4-45F3-AB92-34458DE794AF}">
      <dgm:prSet/>
      <dgm:spPr/>
      <dgm:t>
        <a:bodyPr/>
        <a:lstStyle/>
        <a:p>
          <a:endParaRPr lang="en-IE"/>
        </a:p>
      </dgm:t>
    </dgm:pt>
    <dgm:pt modelId="{92C85291-BDA4-4B32-A262-415D3DB2A78C}" type="sibTrans" cxnId="{85579B4C-FFC4-45F3-AB92-34458DE794AF}">
      <dgm:prSet/>
      <dgm:spPr/>
      <dgm:t>
        <a:bodyPr/>
        <a:lstStyle/>
        <a:p>
          <a:endParaRPr lang="en-IE"/>
        </a:p>
      </dgm:t>
    </dgm:pt>
    <dgm:pt modelId="{AB6B542D-C5F6-456D-A4A6-262B7332E852}" type="pres">
      <dgm:prSet presAssocID="{0F0B687C-6EFE-4900-9175-004666CFCB44}" presName="Name0" presStyleCnt="0">
        <dgm:presLayoutVars>
          <dgm:chMax val="7"/>
          <dgm:chPref val="7"/>
          <dgm:dir/>
        </dgm:presLayoutVars>
      </dgm:prSet>
      <dgm:spPr/>
    </dgm:pt>
    <dgm:pt modelId="{11110C5D-2F52-407A-AB4E-5ED535B166F6}" type="pres">
      <dgm:prSet presAssocID="{0F0B687C-6EFE-4900-9175-004666CFCB44}" presName="Name1" presStyleCnt="0"/>
      <dgm:spPr/>
    </dgm:pt>
    <dgm:pt modelId="{1CD3E7A1-DD05-4D3A-8BB5-7CCE9B859427}" type="pres">
      <dgm:prSet presAssocID="{0F0B687C-6EFE-4900-9175-004666CFCB44}" presName="cycle" presStyleCnt="0"/>
      <dgm:spPr/>
    </dgm:pt>
    <dgm:pt modelId="{8C0293DC-184A-4B3D-8249-297F0B47B491}" type="pres">
      <dgm:prSet presAssocID="{0F0B687C-6EFE-4900-9175-004666CFCB44}" presName="srcNode" presStyleLbl="node1" presStyleIdx="0" presStyleCnt="7"/>
      <dgm:spPr/>
    </dgm:pt>
    <dgm:pt modelId="{BF0D54F9-2D1C-425A-94A7-8473B5260194}" type="pres">
      <dgm:prSet presAssocID="{0F0B687C-6EFE-4900-9175-004666CFCB44}" presName="conn" presStyleLbl="parChTrans1D2" presStyleIdx="0" presStyleCnt="1"/>
      <dgm:spPr/>
    </dgm:pt>
    <dgm:pt modelId="{3FB1B90B-B602-4A94-B94C-16F49CE706EB}" type="pres">
      <dgm:prSet presAssocID="{0F0B687C-6EFE-4900-9175-004666CFCB44}" presName="extraNode" presStyleLbl="node1" presStyleIdx="0" presStyleCnt="7"/>
      <dgm:spPr/>
    </dgm:pt>
    <dgm:pt modelId="{05547889-3633-4B85-A5EC-9F0B3078FEBE}" type="pres">
      <dgm:prSet presAssocID="{0F0B687C-6EFE-4900-9175-004666CFCB44}" presName="dstNode" presStyleLbl="node1" presStyleIdx="0" presStyleCnt="7"/>
      <dgm:spPr/>
    </dgm:pt>
    <dgm:pt modelId="{B173DE21-8A9A-4041-B1B6-0A0EC1D8C49D}" type="pres">
      <dgm:prSet presAssocID="{F47153B5-A0BB-4B13-8FE6-008D0598C19A}" presName="text_1" presStyleLbl="node1" presStyleIdx="0" presStyleCnt="7" custLinFactNeighborX="456">
        <dgm:presLayoutVars>
          <dgm:bulletEnabled val="1"/>
        </dgm:presLayoutVars>
      </dgm:prSet>
      <dgm:spPr/>
    </dgm:pt>
    <dgm:pt modelId="{63541978-3C7A-4259-9966-E098181AA4DF}" type="pres">
      <dgm:prSet presAssocID="{F47153B5-A0BB-4B13-8FE6-008D0598C19A}" presName="accent_1" presStyleCnt="0"/>
      <dgm:spPr/>
    </dgm:pt>
    <dgm:pt modelId="{76FD9074-DE15-4FB9-BB5C-765C387132FB}" type="pres">
      <dgm:prSet presAssocID="{F47153B5-A0BB-4B13-8FE6-008D0598C19A}" presName="accentRepeatNode" presStyleLbl="solidFgAcc1" presStyleIdx="0" presStyleCnt="7">
        <dgm:style>
          <a:lnRef idx="0">
            <a:schemeClr val="accent6"/>
          </a:lnRef>
          <a:fillRef idx="3">
            <a:schemeClr val="accent6"/>
          </a:fillRef>
          <a:effectRef idx="3">
            <a:schemeClr val="accent6"/>
          </a:effectRef>
          <a:fontRef idx="minor">
            <a:schemeClr val="lt1"/>
          </a:fontRef>
        </dgm:style>
      </dgm:prSet>
      <dgm:spPr>
        <a:solidFill>
          <a:schemeClr val="tx2"/>
        </a:solidFill>
      </dgm:spPr>
    </dgm:pt>
    <dgm:pt modelId="{EFB9A6DA-1CC1-48F7-8A70-04B9C0387A16}" type="pres">
      <dgm:prSet presAssocID="{64F1EE22-59E7-4A8F-A6DE-33A8A7FD07FB}" presName="text_2" presStyleLbl="node1" presStyleIdx="1" presStyleCnt="7" custLinFactNeighborX="658" custLinFactNeighborY="-8178">
        <dgm:presLayoutVars>
          <dgm:bulletEnabled val="1"/>
        </dgm:presLayoutVars>
      </dgm:prSet>
      <dgm:spPr/>
    </dgm:pt>
    <dgm:pt modelId="{01FC1F83-AA4F-4A22-B646-6C9D995AE117}" type="pres">
      <dgm:prSet presAssocID="{64F1EE22-59E7-4A8F-A6DE-33A8A7FD07FB}" presName="accent_2" presStyleCnt="0"/>
      <dgm:spPr/>
    </dgm:pt>
    <dgm:pt modelId="{0DD2D3D6-67F9-4204-A97B-70FF2A557F73}" type="pres">
      <dgm:prSet presAssocID="{64F1EE22-59E7-4A8F-A6DE-33A8A7FD07FB}" presName="accentRepeatNode" presStyleLbl="solidFgAcc1" presStyleIdx="1" presStyleCnt="7"/>
      <dgm:spPr/>
    </dgm:pt>
    <dgm:pt modelId="{617D3AB9-8E23-4AC7-9E2A-FBEA13EAC498}" type="pres">
      <dgm:prSet presAssocID="{3AE6DA3B-804F-42CF-85B4-67C70B37DE12}" presName="text_3" presStyleLbl="node1" presStyleIdx="2" presStyleCnt="7">
        <dgm:presLayoutVars>
          <dgm:bulletEnabled val="1"/>
        </dgm:presLayoutVars>
      </dgm:prSet>
      <dgm:spPr/>
    </dgm:pt>
    <dgm:pt modelId="{3B171D68-2DBB-4BE0-87B3-A83F7B9E9BD6}" type="pres">
      <dgm:prSet presAssocID="{3AE6DA3B-804F-42CF-85B4-67C70B37DE12}" presName="accent_3" presStyleCnt="0"/>
      <dgm:spPr/>
    </dgm:pt>
    <dgm:pt modelId="{162457DC-4272-464D-8E12-8C408E178CA9}" type="pres">
      <dgm:prSet presAssocID="{3AE6DA3B-804F-42CF-85B4-67C70B37DE12}" presName="accentRepeatNode" presStyleLbl="solidFgAcc1" presStyleIdx="2" presStyleCnt="7"/>
      <dgm:spPr/>
    </dgm:pt>
    <dgm:pt modelId="{84C4EFE0-A9E1-4F1A-9BCC-85CC3150CFB7}" type="pres">
      <dgm:prSet presAssocID="{550EBB78-7BEC-4B66-AD3C-94D23ECE7134}" presName="text_4" presStyleLbl="node1" presStyleIdx="3" presStyleCnt="7">
        <dgm:presLayoutVars>
          <dgm:bulletEnabled val="1"/>
        </dgm:presLayoutVars>
      </dgm:prSet>
      <dgm:spPr/>
    </dgm:pt>
    <dgm:pt modelId="{ADB49C09-FC44-4586-A1C3-A5B603485928}" type="pres">
      <dgm:prSet presAssocID="{550EBB78-7BEC-4B66-AD3C-94D23ECE7134}" presName="accent_4" presStyleCnt="0"/>
      <dgm:spPr/>
    </dgm:pt>
    <dgm:pt modelId="{D5E656B9-F9B1-4D6B-A1C4-FC690B6EA7ED}" type="pres">
      <dgm:prSet presAssocID="{550EBB78-7BEC-4B66-AD3C-94D23ECE7134}" presName="accentRepeatNode" presStyleLbl="solidFgAcc1" presStyleIdx="3" presStyleCnt="7"/>
      <dgm:spPr/>
    </dgm:pt>
    <dgm:pt modelId="{6C1BAF72-715D-4F02-B03B-239D9A656240}" type="pres">
      <dgm:prSet presAssocID="{ECFBCDD5-8C97-4561-8DE3-F0B4F6B059F9}" presName="text_5" presStyleLbl="node1" presStyleIdx="4" presStyleCnt="7">
        <dgm:presLayoutVars>
          <dgm:bulletEnabled val="1"/>
        </dgm:presLayoutVars>
      </dgm:prSet>
      <dgm:spPr/>
    </dgm:pt>
    <dgm:pt modelId="{C67B5121-4D9A-48CB-865C-89DCE23014F7}" type="pres">
      <dgm:prSet presAssocID="{ECFBCDD5-8C97-4561-8DE3-F0B4F6B059F9}" presName="accent_5" presStyleCnt="0"/>
      <dgm:spPr/>
    </dgm:pt>
    <dgm:pt modelId="{5539DAD4-DE72-46CE-A4D9-F460C5E513FB}" type="pres">
      <dgm:prSet presAssocID="{ECFBCDD5-8C97-4561-8DE3-F0B4F6B059F9}" presName="accentRepeatNode" presStyleLbl="solidFgAcc1" presStyleIdx="4" presStyleCnt="7"/>
      <dgm:spPr/>
    </dgm:pt>
    <dgm:pt modelId="{9777C207-2A50-4BE5-9BDB-F8082CE22380}" type="pres">
      <dgm:prSet presAssocID="{F4366516-186C-4ED6-8BC3-1386CE0598A4}" presName="text_6" presStyleLbl="node1" presStyleIdx="5" presStyleCnt="7">
        <dgm:presLayoutVars>
          <dgm:bulletEnabled val="1"/>
        </dgm:presLayoutVars>
      </dgm:prSet>
      <dgm:spPr/>
    </dgm:pt>
    <dgm:pt modelId="{93185972-2B76-48D7-8ABA-7794FA7E463A}" type="pres">
      <dgm:prSet presAssocID="{F4366516-186C-4ED6-8BC3-1386CE0598A4}" presName="accent_6" presStyleCnt="0"/>
      <dgm:spPr/>
    </dgm:pt>
    <dgm:pt modelId="{DA190F14-52E8-4932-B181-4F4ACBA921F4}" type="pres">
      <dgm:prSet presAssocID="{F4366516-186C-4ED6-8BC3-1386CE0598A4}" presName="accentRepeatNode" presStyleLbl="solidFgAcc1" presStyleIdx="5" presStyleCnt="7">
        <dgm:style>
          <a:lnRef idx="0">
            <a:schemeClr val="accent6"/>
          </a:lnRef>
          <a:fillRef idx="3">
            <a:schemeClr val="accent6"/>
          </a:fillRef>
          <a:effectRef idx="3">
            <a:schemeClr val="accent6"/>
          </a:effectRef>
          <a:fontRef idx="minor">
            <a:schemeClr val="lt1"/>
          </a:fontRef>
        </dgm:style>
      </dgm:prSet>
      <dgm:spPr/>
    </dgm:pt>
    <dgm:pt modelId="{9A09C7E3-7E9B-48C3-8A9B-31156C04CAE9}" type="pres">
      <dgm:prSet presAssocID="{76F818FB-BE64-4CD7-A32B-4161342F641B}" presName="text_7" presStyleLbl="node1" presStyleIdx="6" presStyleCnt="7">
        <dgm:presLayoutVars>
          <dgm:bulletEnabled val="1"/>
        </dgm:presLayoutVars>
      </dgm:prSet>
      <dgm:spPr/>
    </dgm:pt>
    <dgm:pt modelId="{960D734B-5F19-41CD-B367-B0141E9F6B56}" type="pres">
      <dgm:prSet presAssocID="{76F818FB-BE64-4CD7-A32B-4161342F641B}" presName="accent_7" presStyleCnt="0"/>
      <dgm:spPr/>
    </dgm:pt>
    <dgm:pt modelId="{CEF35FB3-73E8-47CB-9E58-3F5FD36858BA}" type="pres">
      <dgm:prSet presAssocID="{76F818FB-BE64-4CD7-A32B-4161342F641B}" presName="accentRepeatNode" presStyleLbl="solidFgAcc1" presStyleIdx="6" presStyleCnt="7"/>
      <dgm:spPr/>
    </dgm:pt>
  </dgm:ptLst>
  <dgm:cxnLst>
    <dgm:cxn modelId="{013EE205-BA46-4F3E-B42B-E70ABA0437F7}" type="presOf" srcId="{F4366516-186C-4ED6-8BC3-1386CE0598A4}" destId="{9777C207-2A50-4BE5-9BDB-F8082CE22380}" srcOrd="0" destOrd="0" presId="urn:microsoft.com/office/officeart/2008/layout/VerticalCurvedList"/>
    <dgm:cxn modelId="{966D410D-A5F1-4313-86CA-ED231C1839B0}" srcId="{0F0B687C-6EFE-4900-9175-004666CFCB44}" destId="{F47153B5-A0BB-4B13-8FE6-008D0598C19A}" srcOrd="0" destOrd="0" parTransId="{2752ECC2-8A78-404A-9075-37C858175DF7}" sibTransId="{D1A06B7E-5011-4C6D-BBEA-9A4AB8838B11}"/>
    <dgm:cxn modelId="{F0F2800E-7716-4BE2-A753-B7F76F164DE5}" type="presOf" srcId="{ECFBCDD5-8C97-4561-8DE3-F0B4F6B059F9}" destId="{6C1BAF72-715D-4F02-B03B-239D9A656240}" srcOrd="0" destOrd="0" presId="urn:microsoft.com/office/officeart/2008/layout/VerticalCurvedList"/>
    <dgm:cxn modelId="{B8545215-8E40-4803-8F23-848A255D3761}" type="presOf" srcId="{F47153B5-A0BB-4B13-8FE6-008D0598C19A}" destId="{B173DE21-8A9A-4041-B1B6-0A0EC1D8C49D}" srcOrd="0" destOrd="0" presId="urn:microsoft.com/office/officeart/2008/layout/VerticalCurvedList"/>
    <dgm:cxn modelId="{42188D1D-7A65-4B3B-A417-FE355BDD3352}" srcId="{0F0B687C-6EFE-4900-9175-004666CFCB44}" destId="{ECFBCDD5-8C97-4561-8DE3-F0B4F6B059F9}" srcOrd="4" destOrd="0" parTransId="{20440D34-DCF2-4259-BA83-549E91632A1E}" sibTransId="{E8D36CE6-667B-4DE7-8804-02A867825B45}"/>
    <dgm:cxn modelId="{03581A31-4659-4157-A7A0-C80B072BEB70}" srcId="{0F0B687C-6EFE-4900-9175-004666CFCB44}" destId="{F4366516-186C-4ED6-8BC3-1386CE0598A4}" srcOrd="5" destOrd="0" parTransId="{7D9C1993-A721-441E-93D3-35356FDD38FC}" sibTransId="{E6CD4801-9BEE-49CC-ADF0-AEAB71642739}"/>
    <dgm:cxn modelId="{0F69BB31-D164-4E4F-AA4D-DED7B3DBCA24}" srcId="{0F0B687C-6EFE-4900-9175-004666CFCB44}" destId="{64F1EE22-59E7-4A8F-A6DE-33A8A7FD07FB}" srcOrd="1" destOrd="0" parTransId="{E1F8B85F-03F0-43C4-8F8B-3E8B2FFEA97C}" sibTransId="{2ADC9CE0-7F24-45E1-B238-28FA2E7BD09E}"/>
    <dgm:cxn modelId="{07682C4B-A5CF-4F7E-A6D0-706D9A1309C7}" type="presOf" srcId="{D1A06B7E-5011-4C6D-BBEA-9A4AB8838B11}" destId="{BF0D54F9-2D1C-425A-94A7-8473B5260194}" srcOrd="0" destOrd="0" presId="urn:microsoft.com/office/officeart/2008/layout/VerticalCurvedList"/>
    <dgm:cxn modelId="{85579B4C-FFC4-45F3-AB92-34458DE794AF}" srcId="{0F0B687C-6EFE-4900-9175-004666CFCB44}" destId="{3AE6DA3B-804F-42CF-85B4-67C70B37DE12}" srcOrd="2" destOrd="0" parTransId="{48D6DD7C-8164-4028-AA01-134537E32DF8}" sibTransId="{92C85291-BDA4-4B32-A262-415D3DB2A78C}"/>
    <dgm:cxn modelId="{12B8F596-244B-4177-8CC1-54ADD94F38C5}" srcId="{0F0B687C-6EFE-4900-9175-004666CFCB44}" destId="{76F818FB-BE64-4CD7-A32B-4161342F641B}" srcOrd="6" destOrd="0" parTransId="{1F2D0D33-F45D-49ED-A6BE-1D1ED2D5CDBB}" sibTransId="{21B1D6FD-BD83-440A-8F4C-9FFA21AE33AD}"/>
    <dgm:cxn modelId="{7C2A9B9E-86DD-4738-BBA1-CBE37E6359D7}" type="presOf" srcId="{3AE6DA3B-804F-42CF-85B4-67C70B37DE12}" destId="{617D3AB9-8E23-4AC7-9E2A-FBEA13EAC498}" srcOrd="0" destOrd="0" presId="urn:microsoft.com/office/officeart/2008/layout/VerticalCurvedList"/>
    <dgm:cxn modelId="{7EB411A5-3962-43A7-9BB2-391A6A356E39}" type="presOf" srcId="{76F818FB-BE64-4CD7-A32B-4161342F641B}" destId="{9A09C7E3-7E9B-48C3-8A9B-31156C04CAE9}" srcOrd="0" destOrd="0" presId="urn:microsoft.com/office/officeart/2008/layout/VerticalCurvedList"/>
    <dgm:cxn modelId="{CCE183A6-4154-41CA-84C2-DF9D341DEC8F}" type="presOf" srcId="{64F1EE22-59E7-4A8F-A6DE-33A8A7FD07FB}" destId="{EFB9A6DA-1CC1-48F7-8A70-04B9C0387A16}" srcOrd="0" destOrd="0" presId="urn:microsoft.com/office/officeart/2008/layout/VerticalCurvedList"/>
    <dgm:cxn modelId="{96D554C4-CA5E-4AEE-9FFF-CE277F310345}" srcId="{0F0B687C-6EFE-4900-9175-004666CFCB44}" destId="{550EBB78-7BEC-4B66-AD3C-94D23ECE7134}" srcOrd="3" destOrd="0" parTransId="{6D6D616F-0BFB-493E-BCCA-8ADFC7B0B481}" sibTransId="{2752B638-CB47-4F75-B9F3-F20440299D17}"/>
    <dgm:cxn modelId="{97ECA2D7-EDFE-4C61-8DD5-F5803E80C13F}" type="presOf" srcId="{0F0B687C-6EFE-4900-9175-004666CFCB44}" destId="{AB6B542D-C5F6-456D-A4A6-262B7332E852}" srcOrd="0" destOrd="0" presId="urn:microsoft.com/office/officeart/2008/layout/VerticalCurvedList"/>
    <dgm:cxn modelId="{83476EF1-000A-41F6-A880-AFE5ADE689AB}" type="presOf" srcId="{550EBB78-7BEC-4B66-AD3C-94D23ECE7134}" destId="{84C4EFE0-A9E1-4F1A-9BCC-85CC3150CFB7}" srcOrd="0" destOrd="0" presId="urn:microsoft.com/office/officeart/2008/layout/VerticalCurvedList"/>
    <dgm:cxn modelId="{EC8FD9EA-84FF-4E28-87DA-A7A9DC0A2708}" type="presParOf" srcId="{AB6B542D-C5F6-456D-A4A6-262B7332E852}" destId="{11110C5D-2F52-407A-AB4E-5ED535B166F6}" srcOrd="0" destOrd="0" presId="urn:microsoft.com/office/officeart/2008/layout/VerticalCurvedList"/>
    <dgm:cxn modelId="{797E609E-6636-4E80-867F-8AC689D5A376}" type="presParOf" srcId="{11110C5D-2F52-407A-AB4E-5ED535B166F6}" destId="{1CD3E7A1-DD05-4D3A-8BB5-7CCE9B859427}" srcOrd="0" destOrd="0" presId="urn:microsoft.com/office/officeart/2008/layout/VerticalCurvedList"/>
    <dgm:cxn modelId="{F36E61AA-3955-4F34-A65E-533768FD7DCB}" type="presParOf" srcId="{1CD3E7A1-DD05-4D3A-8BB5-7CCE9B859427}" destId="{8C0293DC-184A-4B3D-8249-297F0B47B491}" srcOrd="0" destOrd="0" presId="urn:microsoft.com/office/officeart/2008/layout/VerticalCurvedList"/>
    <dgm:cxn modelId="{B2C698CF-DE97-46DB-A15F-D58689826928}" type="presParOf" srcId="{1CD3E7A1-DD05-4D3A-8BB5-7CCE9B859427}" destId="{BF0D54F9-2D1C-425A-94A7-8473B5260194}" srcOrd="1" destOrd="0" presId="urn:microsoft.com/office/officeart/2008/layout/VerticalCurvedList"/>
    <dgm:cxn modelId="{5D8835ED-2FBF-4B39-A965-29F6289DB561}" type="presParOf" srcId="{1CD3E7A1-DD05-4D3A-8BB5-7CCE9B859427}" destId="{3FB1B90B-B602-4A94-B94C-16F49CE706EB}" srcOrd="2" destOrd="0" presId="urn:microsoft.com/office/officeart/2008/layout/VerticalCurvedList"/>
    <dgm:cxn modelId="{CF611FA7-3569-4F98-AE18-406F8923C9B6}" type="presParOf" srcId="{1CD3E7A1-DD05-4D3A-8BB5-7CCE9B859427}" destId="{05547889-3633-4B85-A5EC-9F0B3078FEBE}" srcOrd="3" destOrd="0" presId="urn:microsoft.com/office/officeart/2008/layout/VerticalCurvedList"/>
    <dgm:cxn modelId="{39766A17-7823-4F1A-89B7-707153D0A9D2}" type="presParOf" srcId="{11110C5D-2F52-407A-AB4E-5ED535B166F6}" destId="{B173DE21-8A9A-4041-B1B6-0A0EC1D8C49D}" srcOrd="1" destOrd="0" presId="urn:microsoft.com/office/officeart/2008/layout/VerticalCurvedList"/>
    <dgm:cxn modelId="{2111BA06-CE80-4A28-A1D2-087A37189D78}" type="presParOf" srcId="{11110C5D-2F52-407A-AB4E-5ED535B166F6}" destId="{63541978-3C7A-4259-9966-E098181AA4DF}" srcOrd="2" destOrd="0" presId="urn:microsoft.com/office/officeart/2008/layout/VerticalCurvedList"/>
    <dgm:cxn modelId="{511F5256-5B19-42F0-A637-80A1AB6C9D0E}" type="presParOf" srcId="{63541978-3C7A-4259-9966-E098181AA4DF}" destId="{76FD9074-DE15-4FB9-BB5C-765C387132FB}" srcOrd="0" destOrd="0" presId="urn:microsoft.com/office/officeart/2008/layout/VerticalCurvedList"/>
    <dgm:cxn modelId="{D219FC87-4FAD-4F9A-82D7-136D8257C281}" type="presParOf" srcId="{11110C5D-2F52-407A-AB4E-5ED535B166F6}" destId="{EFB9A6DA-1CC1-48F7-8A70-04B9C0387A16}" srcOrd="3" destOrd="0" presId="urn:microsoft.com/office/officeart/2008/layout/VerticalCurvedList"/>
    <dgm:cxn modelId="{82AA6DF7-DAD8-4B25-8F99-237553BE9DE8}" type="presParOf" srcId="{11110C5D-2F52-407A-AB4E-5ED535B166F6}" destId="{01FC1F83-AA4F-4A22-B646-6C9D995AE117}" srcOrd="4" destOrd="0" presId="urn:microsoft.com/office/officeart/2008/layout/VerticalCurvedList"/>
    <dgm:cxn modelId="{954DFC82-10B0-46BA-8305-E8DC614C7513}" type="presParOf" srcId="{01FC1F83-AA4F-4A22-B646-6C9D995AE117}" destId="{0DD2D3D6-67F9-4204-A97B-70FF2A557F73}" srcOrd="0" destOrd="0" presId="urn:microsoft.com/office/officeart/2008/layout/VerticalCurvedList"/>
    <dgm:cxn modelId="{377E5AE2-71AB-440D-ABCC-1A613E2F711F}" type="presParOf" srcId="{11110C5D-2F52-407A-AB4E-5ED535B166F6}" destId="{617D3AB9-8E23-4AC7-9E2A-FBEA13EAC498}" srcOrd="5" destOrd="0" presId="urn:microsoft.com/office/officeart/2008/layout/VerticalCurvedList"/>
    <dgm:cxn modelId="{DF7AC856-7BFD-46E3-BE71-5430F48DB381}" type="presParOf" srcId="{11110C5D-2F52-407A-AB4E-5ED535B166F6}" destId="{3B171D68-2DBB-4BE0-87B3-A83F7B9E9BD6}" srcOrd="6" destOrd="0" presId="urn:microsoft.com/office/officeart/2008/layout/VerticalCurvedList"/>
    <dgm:cxn modelId="{6C6F9AED-58DD-4D32-AE56-F3A2D7E07D2E}" type="presParOf" srcId="{3B171D68-2DBB-4BE0-87B3-A83F7B9E9BD6}" destId="{162457DC-4272-464D-8E12-8C408E178CA9}" srcOrd="0" destOrd="0" presId="urn:microsoft.com/office/officeart/2008/layout/VerticalCurvedList"/>
    <dgm:cxn modelId="{B1A45088-304C-429B-9C71-E973531D214B}" type="presParOf" srcId="{11110C5D-2F52-407A-AB4E-5ED535B166F6}" destId="{84C4EFE0-A9E1-4F1A-9BCC-85CC3150CFB7}" srcOrd="7" destOrd="0" presId="urn:microsoft.com/office/officeart/2008/layout/VerticalCurvedList"/>
    <dgm:cxn modelId="{042034FD-EFC2-4EDA-8F72-2BB16B81CB37}" type="presParOf" srcId="{11110C5D-2F52-407A-AB4E-5ED535B166F6}" destId="{ADB49C09-FC44-4586-A1C3-A5B603485928}" srcOrd="8" destOrd="0" presId="urn:microsoft.com/office/officeart/2008/layout/VerticalCurvedList"/>
    <dgm:cxn modelId="{F1D6E73B-BD82-4986-99EC-58E00A64FD5C}" type="presParOf" srcId="{ADB49C09-FC44-4586-A1C3-A5B603485928}" destId="{D5E656B9-F9B1-4D6B-A1C4-FC690B6EA7ED}" srcOrd="0" destOrd="0" presId="urn:microsoft.com/office/officeart/2008/layout/VerticalCurvedList"/>
    <dgm:cxn modelId="{ADF622B4-0050-442E-AD41-86B91B0448BF}" type="presParOf" srcId="{11110C5D-2F52-407A-AB4E-5ED535B166F6}" destId="{6C1BAF72-715D-4F02-B03B-239D9A656240}" srcOrd="9" destOrd="0" presId="urn:microsoft.com/office/officeart/2008/layout/VerticalCurvedList"/>
    <dgm:cxn modelId="{28AA105D-0C8C-43DB-80DF-8C0A0FF3BC00}" type="presParOf" srcId="{11110C5D-2F52-407A-AB4E-5ED535B166F6}" destId="{C67B5121-4D9A-48CB-865C-89DCE23014F7}" srcOrd="10" destOrd="0" presId="urn:microsoft.com/office/officeart/2008/layout/VerticalCurvedList"/>
    <dgm:cxn modelId="{41CD4A09-66AE-44C2-8061-86B08587B7E1}" type="presParOf" srcId="{C67B5121-4D9A-48CB-865C-89DCE23014F7}" destId="{5539DAD4-DE72-46CE-A4D9-F460C5E513FB}" srcOrd="0" destOrd="0" presId="urn:microsoft.com/office/officeart/2008/layout/VerticalCurvedList"/>
    <dgm:cxn modelId="{CABB8BF8-3A89-4E23-88E8-F29D8F17643E}" type="presParOf" srcId="{11110C5D-2F52-407A-AB4E-5ED535B166F6}" destId="{9777C207-2A50-4BE5-9BDB-F8082CE22380}" srcOrd="11" destOrd="0" presId="urn:microsoft.com/office/officeart/2008/layout/VerticalCurvedList"/>
    <dgm:cxn modelId="{62CB4AFD-23A5-438F-8FEE-FDC01DC692BA}" type="presParOf" srcId="{11110C5D-2F52-407A-AB4E-5ED535B166F6}" destId="{93185972-2B76-48D7-8ABA-7794FA7E463A}" srcOrd="12" destOrd="0" presId="urn:microsoft.com/office/officeart/2008/layout/VerticalCurvedList"/>
    <dgm:cxn modelId="{77F03D79-7B89-4F5A-8997-137DF561CD6B}" type="presParOf" srcId="{93185972-2B76-48D7-8ABA-7794FA7E463A}" destId="{DA190F14-52E8-4932-B181-4F4ACBA921F4}" srcOrd="0" destOrd="0" presId="urn:microsoft.com/office/officeart/2008/layout/VerticalCurvedList"/>
    <dgm:cxn modelId="{651CFFF3-BB1C-4558-A60C-CB55168954CE}" type="presParOf" srcId="{11110C5D-2F52-407A-AB4E-5ED535B166F6}" destId="{9A09C7E3-7E9B-48C3-8A9B-31156C04CAE9}" srcOrd="13" destOrd="0" presId="urn:microsoft.com/office/officeart/2008/layout/VerticalCurvedList"/>
    <dgm:cxn modelId="{DBB09CBD-2166-4305-9E16-978DB4782EAD}" type="presParOf" srcId="{11110C5D-2F52-407A-AB4E-5ED535B166F6}" destId="{960D734B-5F19-41CD-B367-B0141E9F6B56}" srcOrd="14" destOrd="0" presId="urn:microsoft.com/office/officeart/2008/layout/VerticalCurvedList"/>
    <dgm:cxn modelId="{8F56AF80-317E-42DC-B55D-0075D56E0ECF}" type="presParOf" srcId="{960D734B-5F19-41CD-B367-B0141E9F6B56}" destId="{CEF35FB3-73E8-47CB-9E58-3F5FD36858B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F0B687C-6EFE-4900-9175-004666CFCB44}" type="doc">
      <dgm:prSet loTypeId="urn:microsoft.com/office/officeart/2008/layout/VerticalCurvedList" loCatId="list" qsTypeId="urn:microsoft.com/office/officeart/2005/8/quickstyle/simple1" qsCatId="simple" csTypeId="urn:microsoft.com/office/officeart/2005/8/colors/accent0_3" csCatId="mainScheme" phldr="1"/>
      <dgm:spPr/>
      <dgm:t>
        <a:bodyPr/>
        <a:lstStyle/>
        <a:p>
          <a:endParaRPr lang="en-GB"/>
        </a:p>
      </dgm:t>
    </dgm:pt>
    <dgm:pt modelId="{F47153B5-A0BB-4B13-8FE6-008D0598C19A}">
      <dgm:prSet phldrT="[Text]">
        <dgm:style>
          <a:lnRef idx="2">
            <a:schemeClr val="accent6"/>
          </a:lnRef>
          <a:fillRef idx="1">
            <a:schemeClr val="lt1"/>
          </a:fillRef>
          <a:effectRef idx="0">
            <a:schemeClr val="accent6"/>
          </a:effectRef>
          <a:fontRef idx="minor">
            <a:schemeClr val="dk1"/>
          </a:fontRef>
        </dgm:style>
      </dgm:prSet>
      <dgm:spPr>
        <a:solidFill>
          <a:srgbClr val="455F51"/>
        </a:solidFill>
        <a:ln>
          <a:solidFill>
            <a:schemeClr val="tx2"/>
          </a:solidFill>
        </a:ln>
      </dgm:spPr>
      <dgm:t>
        <a:bodyPr/>
        <a:lstStyle/>
        <a:p>
          <a:pPr>
            <a:lnSpc>
              <a:spcPct val="100000"/>
            </a:lnSpc>
          </a:pPr>
          <a:r>
            <a:rPr lang="en-GB" dirty="0">
              <a:solidFill>
                <a:schemeClr val="tx1"/>
              </a:solidFill>
            </a:rPr>
            <a:t>Learning through building confidence</a:t>
          </a:r>
        </a:p>
      </dgm:t>
    </dgm:pt>
    <dgm:pt modelId="{2752ECC2-8A78-404A-9075-37C858175DF7}" type="parTrans" cxnId="{966D410D-A5F1-4313-86CA-ED231C1839B0}">
      <dgm:prSet/>
      <dgm:spPr/>
      <dgm:t>
        <a:bodyPr/>
        <a:lstStyle/>
        <a:p>
          <a:endParaRPr lang="en-GB"/>
        </a:p>
      </dgm:t>
    </dgm:pt>
    <dgm:pt modelId="{D1A06B7E-5011-4C6D-BBEA-9A4AB8838B11}" type="sibTrans" cxnId="{966D410D-A5F1-4313-86CA-ED231C1839B0}">
      <dgm:prSet/>
      <dgm:spPr/>
      <dgm:t>
        <a:bodyPr/>
        <a:lstStyle/>
        <a:p>
          <a:pPr>
            <a:lnSpc>
              <a:spcPct val="100000"/>
            </a:lnSpc>
          </a:pPr>
          <a:endParaRPr lang="en-GB"/>
        </a:p>
      </dgm:t>
    </dgm:pt>
    <dgm:pt modelId="{64F1EE22-59E7-4A8F-A6DE-33A8A7FD07FB}">
      <dgm:prSet phldrT="[Text]"/>
      <dgm:spPr/>
      <dgm:t>
        <a:bodyPr/>
        <a:lstStyle/>
        <a:p>
          <a:pPr>
            <a:lnSpc>
              <a:spcPct val="100000"/>
            </a:lnSpc>
          </a:pPr>
          <a:r>
            <a:rPr lang="en-GB" dirty="0"/>
            <a:t>Creates a community of mutual support</a:t>
          </a:r>
        </a:p>
      </dgm:t>
    </dgm:pt>
    <dgm:pt modelId="{E1F8B85F-03F0-43C4-8F8B-3E8B2FFEA97C}" type="parTrans" cxnId="{0F69BB31-D164-4E4F-AA4D-DED7B3DBCA24}">
      <dgm:prSet/>
      <dgm:spPr/>
      <dgm:t>
        <a:bodyPr/>
        <a:lstStyle/>
        <a:p>
          <a:endParaRPr lang="en-GB"/>
        </a:p>
      </dgm:t>
    </dgm:pt>
    <dgm:pt modelId="{2ADC9CE0-7F24-45E1-B238-28FA2E7BD09E}" type="sibTrans" cxnId="{0F69BB31-D164-4E4F-AA4D-DED7B3DBCA24}">
      <dgm:prSet/>
      <dgm:spPr/>
      <dgm:t>
        <a:bodyPr/>
        <a:lstStyle/>
        <a:p>
          <a:pPr>
            <a:lnSpc>
              <a:spcPct val="100000"/>
            </a:lnSpc>
          </a:pPr>
          <a:endParaRPr lang="en-GB"/>
        </a:p>
      </dgm:t>
    </dgm:pt>
    <dgm:pt modelId="{550EBB78-7BEC-4B66-AD3C-94D23ECE7134}">
      <dgm:prSet phldrT="[Text]"/>
      <dgm:spPr/>
      <dgm:t>
        <a:bodyPr/>
        <a:lstStyle/>
        <a:p>
          <a:pPr>
            <a:lnSpc>
              <a:spcPct val="100000"/>
            </a:lnSpc>
          </a:pPr>
          <a:r>
            <a:rPr lang="en-GB" dirty="0"/>
            <a:t>Relaxed/Safe Space improves learning</a:t>
          </a:r>
        </a:p>
      </dgm:t>
    </dgm:pt>
    <dgm:pt modelId="{6D6D616F-0BFB-493E-BCCA-8ADFC7B0B481}" type="parTrans" cxnId="{96D554C4-CA5E-4AEE-9FFF-CE277F310345}">
      <dgm:prSet/>
      <dgm:spPr/>
      <dgm:t>
        <a:bodyPr/>
        <a:lstStyle/>
        <a:p>
          <a:endParaRPr lang="en-GB"/>
        </a:p>
      </dgm:t>
    </dgm:pt>
    <dgm:pt modelId="{2752B638-CB47-4F75-B9F3-F20440299D17}" type="sibTrans" cxnId="{96D554C4-CA5E-4AEE-9FFF-CE277F310345}">
      <dgm:prSet/>
      <dgm:spPr/>
      <dgm:t>
        <a:bodyPr/>
        <a:lstStyle/>
        <a:p>
          <a:pPr>
            <a:lnSpc>
              <a:spcPct val="100000"/>
            </a:lnSpc>
          </a:pPr>
          <a:endParaRPr lang="en-GB"/>
        </a:p>
      </dgm:t>
    </dgm:pt>
    <dgm:pt modelId="{ECFBCDD5-8C97-4561-8DE3-F0B4F6B059F9}">
      <dgm:prSet phldrT="[Text]"/>
      <dgm:spPr/>
      <dgm:t>
        <a:bodyPr/>
        <a:lstStyle/>
        <a:p>
          <a:pPr>
            <a:lnSpc>
              <a:spcPct val="100000"/>
            </a:lnSpc>
          </a:pPr>
          <a:r>
            <a:rPr lang="en-GB" dirty="0"/>
            <a:t>More enjoyable learning environment</a:t>
          </a:r>
        </a:p>
      </dgm:t>
    </dgm:pt>
    <dgm:pt modelId="{20440D34-DCF2-4259-BA83-549E91632A1E}" type="parTrans" cxnId="{42188D1D-7A65-4B3B-A417-FE355BDD3352}">
      <dgm:prSet/>
      <dgm:spPr/>
      <dgm:t>
        <a:bodyPr/>
        <a:lstStyle/>
        <a:p>
          <a:endParaRPr lang="en-GB"/>
        </a:p>
      </dgm:t>
    </dgm:pt>
    <dgm:pt modelId="{E8D36CE6-667B-4DE7-8804-02A867825B45}" type="sibTrans" cxnId="{42188D1D-7A65-4B3B-A417-FE355BDD3352}">
      <dgm:prSet/>
      <dgm:spPr/>
      <dgm:t>
        <a:bodyPr/>
        <a:lstStyle/>
        <a:p>
          <a:endParaRPr lang="en-GB"/>
        </a:p>
      </dgm:t>
    </dgm:pt>
    <dgm:pt modelId="{F4366516-186C-4ED6-8BC3-1386CE0598A4}">
      <dgm:prSet phldrT="[Text]"/>
      <dgm:spPr/>
      <dgm:t>
        <a:bodyPr/>
        <a:lstStyle/>
        <a:p>
          <a:r>
            <a:rPr lang="en-GB" dirty="0"/>
            <a:t>Leader proximity to students is motivational &amp; inspiring</a:t>
          </a:r>
        </a:p>
      </dgm:t>
    </dgm:pt>
    <dgm:pt modelId="{7D9C1993-A721-441E-93D3-35356FDD38FC}" type="parTrans" cxnId="{03581A31-4659-4157-A7A0-C80B072BEB70}">
      <dgm:prSet/>
      <dgm:spPr/>
      <dgm:t>
        <a:bodyPr/>
        <a:lstStyle/>
        <a:p>
          <a:endParaRPr lang="en-GB"/>
        </a:p>
      </dgm:t>
    </dgm:pt>
    <dgm:pt modelId="{E6CD4801-9BEE-49CC-ADF0-AEAB71642739}" type="sibTrans" cxnId="{03581A31-4659-4157-A7A0-C80B072BEB70}">
      <dgm:prSet/>
      <dgm:spPr/>
      <dgm:t>
        <a:bodyPr/>
        <a:lstStyle/>
        <a:p>
          <a:endParaRPr lang="en-GB"/>
        </a:p>
      </dgm:t>
    </dgm:pt>
    <dgm:pt modelId="{76F818FB-BE64-4CD7-A32B-4161342F641B}">
      <dgm:prSet phldrT="[Text]">
        <dgm:style>
          <a:lnRef idx="2">
            <a:schemeClr val="accent6"/>
          </a:lnRef>
          <a:fillRef idx="1">
            <a:schemeClr val="lt1"/>
          </a:fillRef>
          <a:effectRef idx="0">
            <a:schemeClr val="accent6"/>
          </a:effectRef>
          <a:fontRef idx="minor">
            <a:schemeClr val="dk1"/>
          </a:fontRef>
        </dgm:style>
      </dgm:prSet>
      <dgm:spPr/>
      <dgm:t>
        <a:bodyPr/>
        <a:lstStyle/>
        <a:p>
          <a:r>
            <a:rPr lang="en-GB" dirty="0"/>
            <a:t>Embedding PAL into the programme increases perceived value</a:t>
          </a:r>
        </a:p>
      </dgm:t>
    </dgm:pt>
    <dgm:pt modelId="{1F2D0D33-F45D-49ED-A6BE-1D1ED2D5CDBB}" type="parTrans" cxnId="{12B8F596-244B-4177-8CC1-54ADD94F38C5}">
      <dgm:prSet/>
      <dgm:spPr/>
      <dgm:t>
        <a:bodyPr/>
        <a:lstStyle/>
        <a:p>
          <a:endParaRPr lang="en-GB"/>
        </a:p>
      </dgm:t>
    </dgm:pt>
    <dgm:pt modelId="{21B1D6FD-BD83-440A-8F4C-9FFA21AE33AD}" type="sibTrans" cxnId="{12B8F596-244B-4177-8CC1-54ADD94F38C5}">
      <dgm:prSet/>
      <dgm:spPr/>
      <dgm:t>
        <a:bodyPr/>
        <a:lstStyle/>
        <a:p>
          <a:endParaRPr lang="en-GB"/>
        </a:p>
      </dgm:t>
    </dgm:pt>
    <dgm:pt modelId="{3AE6DA3B-804F-42CF-85B4-67C70B37DE12}">
      <dgm:prSet phldrT="[Text]"/>
      <dgm:spPr/>
      <dgm:t>
        <a:bodyPr/>
        <a:lstStyle/>
        <a:p>
          <a:pPr>
            <a:lnSpc>
              <a:spcPct val="100000"/>
            </a:lnSpc>
          </a:pPr>
          <a:r>
            <a:rPr lang="en-GB" dirty="0"/>
            <a:t>Learning through others is better</a:t>
          </a:r>
        </a:p>
      </dgm:t>
    </dgm:pt>
    <dgm:pt modelId="{48D6DD7C-8164-4028-AA01-134537E32DF8}" type="parTrans" cxnId="{85579B4C-FFC4-45F3-AB92-34458DE794AF}">
      <dgm:prSet/>
      <dgm:spPr/>
      <dgm:t>
        <a:bodyPr/>
        <a:lstStyle/>
        <a:p>
          <a:endParaRPr lang="en-IE"/>
        </a:p>
      </dgm:t>
    </dgm:pt>
    <dgm:pt modelId="{92C85291-BDA4-4B32-A262-415D3DB2A78C}" type="sibTrans" cxnId="{85579B4C-FFC4-45F3-AB92-34458DE794AF}">
      <dgm:prSet/>
      <dgm:spPr/>
      <dgm:t>
        <a:bodyPr/>
        <a:lstStyle/>
        <a:p>
          <a:endParaRPr lang="en-IE"/>
        </a:p>
      </dgm:t>
    </dgm:pt>
    <dgm:pt modelId="{AB6B542D-C5F6-456D-A4A6-262B7332E852}" type="pres">
      <dgm:prSet presAssocID="{0F0B687C-6EFE-4900-9175-004666CFCB44}" presName="Name0" presStyleCnt="0">
        <dgm:presLayoutVars>
          <dgm:chMax val="7"/>
          <dgm:chPref val="7"/>
          <dgm:dir/>
        </dgm:presLayoutVars>
      </dgm:prSet>
      <dgm:spPr/>
    </dgm:pt>
    <dgm:pt modelId="{11110C5D-2F52-407A-AB4E-5ED535B166F6}" type="pres">
      <dgm:prSet presAssocID="{0F0B687C-6EFE-4900-9175-004666CFCB44}" presName="Name1" presStyleCnt="0"/>
      <dgm:spPr/>
    </dgm:pt>
    <dgm:pt modelId="{1CD3E7A1-DD05-4D3A-8BB5-7CCE9B859427}" type="pres">
      <dgm:prSet presAssocID="{0F0B687C-6EFE-4900-9175-004666CFCB44}" presName="cycle" presStyleCnt="0"/>
      <dgm:spPr/>
    </dgm:pt>
    <dgm:pt modelId="{8C0293DC-184A-4B3D-8249-297F0B47B491}" type="pres">
      <dgm:prSet presAssocID="{0F0B687C-6EFE-4900-9175-004666CFCB44}" presName="srcNode" presStyleLbl="node1" presStyleIdx="0" presStyleCnt="7"/>
      <dgm:spPr/>
    </dgm:pt>
    <dgm:pt modelId="{BF0D54F9-2D1C-425A-94A7-8473B5260194}" type="pres">
      <dgm:prSet presAssocID="{0F0B687C-6EFE-4900-9175-004666CFCB44}" presName="conn" presStyleLbl="parChTrans1D2" presStyleIdx="0" presStyleCnt="1"/>
      <dgm:spPr/>
    </dgm:pt>
    <dgm:pt modelId="{3FB1B90B-B602-4A94-B94C-16F49CE706EB}" type="pres">
      <dgm:prSet presAssocID="{0F0B687C-6EFE-4900-9175-004666CFCB44}" presName="extraNode" presStyleLbl="node1" presStyleIdx="0" presStyleCnt="7"/>
      <dgm:spPr/>
    </dgm:pt>
    <dgm:pt modelId="{05547889-3633-4B85-A5EC-9F0B3078FEBE}" type="pres">
      <dgm:prSet presAssocID="{0F0B687C-6EFE-4900-9175-004666CFCB44}" presName="dstNode" presStyleLbl="node1" presStyleIdx="0" presStyleCnt="7"/>
      <dgm:spPr/>
    </dgm:pt>
    <dgm:pt modelId="{B173DE21-8A9A-4041-B1B6-0A0EC1D8C49D}" type="pres">
      <dgm:prSet presAssocID="{F47153B5-A0BB-4B13-8FE6-008D0598C19A}" presName="text_1" presStyleLbl="node1" presStyleIdx="0" presStyleCnt="7" custLinFactNeighborX="456">
        <dgm:presLayoutVars>
          <dgm:bulletEnabled val="1"/>
        </dgm:presLayoutVars>
      </dgm:prSet>
      <dgm:spPr/>
    </dgm:pt>
    <dgm:pt modelId="{63541978-3C7A-4259-9966-E098181AA4DF}" type="pres">
      <dgm:prSet presAssocID="{F47153B5-A0BB-4B13-8FE6-008D0598C19A}" presName="accent_1" presStyleCnt="0"/>
      <dgm:spPr/>
    </dgm:pt>
    <dgm:pt modelId="{76FD9074-DE15-4FB9-BB5C-765C387132FB}" type="pres">
      <dgm:prSet presAssocID="{F47153B5-A0BB-4B13-8FE6-008D0598C19A}" presName="accentRepeatNode" presStyleLbl="solidFgAcc1" presStyleIdx="0" presStyleCnt="7">
        <dgm:style>
          <a:lnRef idx="0">
            <a:schemeClr val="accent6"/>
          </a:lnRef>
          <a:fillRef idx="3">
            <a:schemeClr val="accent6"/>
          </a:fillRef>
          <a:effectRef idx="3">
            <a:schemeClr val="accent6"/>
          </a:effectRef>
          <a:fontRef idx="minor">
            <a:schemeClr val="lt1"/>
          </a:fontRef>
        </dgm:style>
      </dgm:prSet>
      <dgm:spPr>
        <a:solidFill>
          <a:schemeClr val="tx2"/>
        </a:solidFill>
      </dgm:spPr>
    </dgm:pt>
    <dgm:pt modelId="{EFB9A6DA-1CC1-48F7-8A70-04B9C0387A16}" type="pres">
      <dgm:prSet presAssocID="{64F1EE22-59E7-4A8F-A6DE-33A8A7FD07FB}" presName="text_2" presStyleLbl="node1" presStyleIdx="1" presStyleCnt="7" custLinFactNeighborX="658" custLinFactNeighborY="-8178">
        <dgm:presLayoutVars>
          <dgm:bulletEnabled val="1"/>
        </dgm:presLayoutVars>
      </dgm:prSet>
      <dgm:spPr/>
    </dgm:pt>
    <dgm:pt modelId="{01FC1F83-AA4F-4A22-B646-6C9D995AE117}" type="pres">
      <dgm:prSet presAssocID="{64F1EE22-59E7-4A8F-A6DE-33A8A7FD07FB}" presName="accent_2" presStyleCnt="0"/>
      <dgm:spPr/>
    </dgm:pt>
    <dgm:pt modelId="{0DD2D3D6-67F9-4204-A97B-70FF2A557F73}" type="pres">
      <dgm:prSet presAssocID="{64F1EE22-59E7-4A8F-A6DE-33A8A7FD07FB}" presName="accentRepeatNode" presStyleLbl="solidFgAcc1" presStyleIdx="1" presStyleCnt="7"/>
      <dgm:spPr/>
    </dgm:pt>
    <dgm:pt modelId="{617D3AB9-8E23-4AC7-9E2A-FBEA13EAC498}" type="pres">
      <dgm:prSet presAssocID="{3AE6DA3B-804F-42CF-85B4-67C70B37DE12}" presName="text_3" presStyleLbl="node1" presStyleIdx="2" presStyleCnt="7">
        <dgm:presLayoutVars>
          <dgm:bulletEnabled val="1"/>
        </dgm:presLayoutVars>
      </dgm:prSet>
      <dgm:spPr/>
    </dgm:pt>
    <dgm:pt modelId="{3B171D68-2DBB-4BE0-87B3-A83F7B9E9BD6}" type="pres">
      <dgm:prSet presAssocID="{3AE6DA3B-804F-42CF-85B4-67C70B37DE12}" presName="accent_3" presStyleCnt="0"/>
      <dgm:spPr/>
    </dgm:pt>
    <dgm:pt modelId="{162457DC-4272-464D-8E12-8C408E178CA9}" type="pres">
      <dgm:prSet presAssocID="{3AE6DA3B-804F-42CF-85B4-67C70B37DE12}" presName="accentRepeatNode" presStyleLbl="solidFgAcc1" presStyleIdx="2" presStyleCnt="7"/>
      <dgm:spPr/>
    </dgm:pt>
    <dgm:pt modelId="{84C4EFE0-A9E1-4F1A-9BCC-85CC3150CFB7}" type="pres">
      <dgm:prSet presAssocID="{550EBB78-7BEC-4B66-AD3C-94D23ECE7134}" presName="text_4" presStyleLbl="node1" presStyleIdx="3" presStyleCnt="7">
        <dgm:presLayoutVars>
          <dgm:bulletEnabled val="1"/>
        </dgm:presLayoutVars>
      </dgm:prSet>
      <dgm:spPr/>
    </dgm:pt>
    <dgm:pt modelId="{ADB49C09-FC44-4586-A1C3-A5B603485928}" type="pres">
      <dgm:prSet presAssocID="{550EBB78-7BEC-4B66-AD3C-94D23ECE7134}" presName="accent_4" presStyleCnt="0"/>
      <dgm:spPr/>
    </dgm:pt>
    <dgm:pt modelId="{D5E656B9-F9B1-4D6B-A1C4-FC690B6EA7ED}" type="pres">
      <dgm:prSet presAssocID="{550EBB78-7BEC-4B66-AD3C-94D23ECE7134}" presName="accentRepeatNode" presStyleLbl="solidFgAcc1" presStyleIdx="3" presStyleCnt="7"/>
      <dgm:spPr/>
    </dgm:pt>
    <dgm:pt modelId="{6C1BAF72-715D-4F02-B03B-239D9A656240}" type="pres">
      <dgm:prSet presAssocID="{ECFBCDD5-8C97-4561-8DE3-F0B4F6B059F9}" presName="text_5" presStyleLbl="node1" presStyleIdx="4" presStyleCnt="7">
        <dgm:presLayoutVars>
          <dgm:bulletEnabled val="1"/>
        </dgm:presLayoutVars>
      </dgm:prSet>
      <dgm:spPr/>
    </dgm:pt>
    <dgm:pt modelId="{C67B5121-4D9A-48CB-865C-89DCE23014F7}" type="pres">
      <dgm:prSet presAssocID="{ECFBCDD5-8C97-4561-8DE3-F0B4F6B059F9}" presName="accent_5" presStyleCnt="0"/>
      <dgm:spPr/>
    </dgm:pt>
    <dgm:pt modelId="{5539DAD4-DE72-46CE-A4D9-F460C5E513FB}" type="pres">
      <dgm:prSet presAssocID="{ECFBCDD5-8C97-4561-8DE3-F0B4F6B059F9}" presName="accentRepeatNode" presStyleLbl="solidFgAcc1" presStyleIdx="4" presStyleCnt="7"/>
      <dgm:spPr/>
    </dgm:pt>
    <dgm:pt modelId="{9777C207-2A50-4BE5-9BDB-F8082CE22380}" type="pres">
      <dgm:prSet presAssocID="{F4366516-186C-4ED6-8BC3-1386CE0598A4}" presName="text_6" presStyleLbl="node1" presStyleIdx="5" presStyleCnt="7">
        <dgm:presLayoutVars>
          <dgm:bulletEnabled val="1"/>
        </dgm:presLayoutVars>
      </dgm:prSet>
      <dgm:spPr/>
    </dgm:pt>
    <dgm:pt modelId="{93185972-2B76-48D7-8ABA-7794FA7E463A}" type="pres">
      <dgm:prSet presAssocID="{F4366516-186C-4ED6-8BC3-1386CE0598A4}" presName="accent_6" presStyleCnt="0"/>
      <dgm:spPr/>
    </dgm:pt>
    <dgm:pt modelId="{DA190F14-52E8-4932-B181-4F4ACBA921F4}" type="pres">
      <dgm:prSet presAssocID="{F4366516-186C-4ED6-8BC3-1386CE0598A4}" presName="accentRepeatNode" presStyleLbl="solidFgAcc1" presStyleIdx="5" presStyleCnt="7"/>
      <dgm:spPr/>
    </dgm:pt>
    <dgm:pt modelId="{9A09C7E3-7E9B-48C3-8A9B-31156C04CAE9}" type="pres">
      <dgm:prSet presAssocID="{76F818FB-BE64-4CD7-A32B-4161342F641B}" presName="text_7" presStyleLbl="node1" presStyleIdx="6" presStyleCnt="7">
        <dgm:presLayoutVars>
          <dgm:bulletEnabled val="1"/>
        </dgm:presLayoutVars>
      </dgm:prSet>
      <dgm:spPr/>
    </dgm:pt>
    <dgm:pt modelId="{960D734B-5F19-41CD-B367-B0141E9F6B56}" type="pres">
      <dgm:prSet presAssocID="{76F818FB-BE64-4CD7-A32B-4161342F641B}" presName="accent_7" presStyleCnt="0"/>
      <dgm:spPr/>
    </dgm:pt>
    <dgm:pt modelId="{CEF35FB3-73E8-47CB-9E58-3F5FD36858BA}" type="pres">
      <dgm:prSet presAssocID="{76F818FB-BE64-4CD7-A32B-4161342F641B}" presName="accentRepeatNode" presStyleLbl="solidFgAcc1" presStyleIdx="6" presStyleCnt="7">
        <dgm:style>
          <a:lnRef idx="0">
            <a:schemeClr val="accent6"/>
          </a:lnRef>
          <a:fillRef idx="3">
            <a:schemeClr val="accent6"/>
          </a:fillRef>
          <a:effectRef idx="3">
            <a:schemeClr val="accent6"/>
          </a:effectRef>
          <a:fontRef idx="minor">
            <a:schemeClr val="lt1"/>
          </a:fontRef>
        </dgm:style>
      </dgm:prSet>
      <dgm:spPr/>
    </dgm:pt>
  </dgm:ptLst>
  <dgm:cxnLst>
    <dgm:cxn modelId="{013EE205-BA46-4F3E-B42B-E70ABA0437F7}" type="presOf" srcId="{F4366516-186C-4ED6-8BC3-1386CE0598A4}" destId="{9777C207-2A50-4BE5-9BDB-F8082CE22380}" srcOrd="0" destOrd="0" presId="urn:microsoft.com/office/officeart/2008/layout/VerticalCurvedList"/>
    <dgm:cxn modelId="{966D410D-A5F1-4313-86CA-ED231C1839B0}" srcId="{0F0B687C-6EFE-4900-9175-004666CFCB44}" destId="{F47153B5-A0BB-4B13-8FE6-008D0598C19A}" srcOrd="0" destOrd="0" parTransId="{2752ECC2-8A78-404A-9075-37C858175DF7}" sibTransId="{D1A06B7E-5011-4C6D-BBEA-9A4AB8838B11}"/>
    <dgm:cxn modelId="{F0F2800E-7716-4BE2-A753-B7F76F164DE5}" type="presOf" srcId="{ECFBCDD5-8C97-4561-8DE3-F0B4F6B059F9}" destId="{6C1BAF72-715D-4F02-B03B-239D9A656240}" srcOrd="0" destOrd="0" presId="urn:microsoft.com/office/officeart/2008/layout/VerticalCurvedList"/>
    <dgm:cxn modelId="{B8545215-8E40-4803-8F23-848A255D3761}" type="presOf" srcId="{F47153B5-A0BB-4B13-8FE6-008D0598C19A}" destId="{B173DE21-8A9A-4041-B1B6-0A0EC1D8C49D}" srcOrd="0" destOrd="0" presId="urn:microsoft.com/office/officeart/2008/layout/VerticalCurvedList"/>
    <dgm:cxn modelId="{42188D1D-7A65-4B3B-A417-FE355BDD3352}" srcId="{0F0B687C-6EFE-4900-9175-004666CFCB44}" destId="{ECFBCDD5-8C97-4561-8DE3-F0B4F6B059F9}" srcOrd="4" destOrd="0" parTransId="{20440D34-DCF2-4259-BA83-549E91632A1E}" sibTransId="{E8D36CE6-667B-4DE7-8804-02A867825B45}"/>
    <dgm:cxn modelId="{03581A31-4659-4157-A7A0-C80B072BEB70}" srcId="{0F0B687C-6EFE-4900-9175-004666CFCB44}" destId="{F4366516-186C-4ED6-8BC3-1386CE0598A4}" srcOrd="5" destOrd="0" parTransId="{7D9C1993-A721-441E-93D3-35356FDD38FC}" sibTransId="{E6CD4801-9BEE-49CC-ADF0-AEAB71642739}"/>
    <dgm:cxn modelId="{0F69BB31-D164-4E4F-AA4D-DED7B3DBCA24}" srcId="{0F0B687C-6EFE-4900-9175-004666CFCB44}" destId="{64F1EE22-59E7-4A8F-A6DE-33A8A7FD07FB}" srcOrd="1" destOrd="0" parTransId="{E1F8B85F-03F0-43C4-8F8B-3E8B2FFEA97C}" sibTransId="{2ADC9CE0-7F24-45E1-B238-28FA2E7BD09E}"/>
    <dgm:cxn modelId="{07682C4B-A5CF-4F7E-A6D0-706D9A1309C7}" type="presOf" srcId="{D1A06B7E-5011-4C6D-BBEA-9A4AB8838B11}" destId="{BF0D54F9-2D1C-425A-94A7-8473B5260194}" srcOrd="0" destOrd="0" presId="urn:microsoft.com/office/officeart/2008/layout/VerticalCurvedList"/>
    <dgm:cxn modelId="{85579B4C-FFC4-45F3-AB92-34458DE794AF}" srcId="{0F0B687C-6EFE-4900-9175-004666CFCB44}" destId="{3AE6DA3B-804F-42CF-85B4-67C70B37DE12}" srcOrd="2" destOrd="0" parTransId="{48D6DD7C-8164-4028-AA01-134537E32DF8}" sibTransId="{92C85291-BDA4-4B32-A262-415D3DB2A78C}"/>
    <dgm:cxn modelId="{12B8F596-244B-4177-8CC1-54ADD94F38C5}" srcId="{0F0B687C-6EFE-4900-9175-004666CFCB44}" destId="{76F818FB-BE64-4CD7-A32B-4161342F641B}" srcOrd="6" destOrd="0" parTransId="{1F2D0D33-F45D-49ED-A6BE-1D1ED2D5CDBB}" sibTransId="{21B1D6FD-BD83-440A-8F4C-9FFA21AE33AD}"/>
    <dgm:cxn modelId="{7C2A9B9E-86DD-4738-BBA1-CBE37E6359D7}" type="presOf" srcId="{3AE6DA3B-804F-42CF-85B4-67C70B37DE12}" destId="{617D3AB9-8E23-4AC7-9E2A-FBEA13EAC498}" srcOrd="0" destOrd="0" presId="urn:microsoft.com/office/officeart/2008/layout/VerticalCurvedList"/>
    <dgm:cxn modelId="{7EB411A5-3962-43A7-9BB2-391A6A356E39}" type="presOf" srcId="{76F818FB-BE64-4CD7-A32B-4161342F641B}" destId="{9A09C7E3-7E9B-48C3-8A9B-31156C04CAE9}" srcOrd="0" destOrd="0" presId="urn:microsoft.com/office/officeart/2008/layout/VerticalCurvedList"/>
    <dgm:cxn modelId="{CCE183A6-4154-41CA-84C2-DF9D341DEC8F}" type="presOf" srcId="{64F1EE22-59E7-4A8F-A6DE-33A8A7FD07FB}" destId="{EFB9A6DA-1CC1-48F7-8A70-04B9C0387A16}" srcOrd="0" destOrd="0" presId="urn:microsoft.com/office/officeart/2008/layout/VerticalCurvedList"/>
    <dgm:cxn modelId="{96D554C4-CA5E-4AEE-9FFF-CE277F310345}" srcId="{0F0B687C-6EFE-4900-9175-004666CFCB44}" destId="{550EBB78-7BEC-4B66-AD3C-94D23ECE7134}" srcOrd="3" destOrd="0" parTransId="{6D6D616F-0BFB-493E-BCCA-8ADFC7B0B481}" sibTransId="{2752B638-CB47-4F75-B9F3-F20440299D17}"/>
    <dgm:cxn modelId="{97ECA2D7-EDFE-4C61-8DD5-F5803E80C13F}" type="presOf" srcId="{0F0B687C-6EFE-4900-9175-004666CFCB44}" destId="{AB6B542D-C5F6-456D-A4A6-262B7332E852}" srcOrd="0" destOrd="0" presId="urn:microsoft.com/office/officeart/2008/layout/VerticalCurvedList"/>
    <dgm:cxn modelId="{83476EF1-000A-41F6-A880-AFE5ADE689AB}" type="presOf" srcId="{550EBB78-7BEC-4B66-AD3C-94D23ECE7134}" destId="{84C4EFE0-A9E1-4F1A-9BCC-85CC3150CFB7}" srcOrd="0" destOrd="0" presId="urn:microsoft.com/office/officeart/2008/layout/VerticalCurvedList"/>
    <dgm:cxn modelId="{EC8FD9EA-84FF-4E28-87DA-A7A9DC0A2708}" type="presParOf" srcId="{AB6B542D-C5F6-456D-A4A6-262B7332E852}" destId="{11110C5D-2F52-407A-AB4E-5ED535B166F6}" srcOrd="0" destOrd="0" presId="urn:microsoft.com/office/officeart/2008/layout/VerticalCurvedList"/>
    <dgm:cxn modelId="{797E609E-6636-4E80-867F-8AC689D5A376}" type="presParOf" srcId="{11110C5D-2F52-407A-AB4E-5ED535B166F6}" destId="{1CD3E7A1-DD05-4D3A-8BB5-7CCE9B859427}" srcOrd="0" destOrd="0" presId="urn:microsoft.com/office/officeart/2008/layout/VerticalCurvedList"/>
    <dgm:cxn modelId="{F36E61AA-3955-4F34-A65E-533768FD7DCB}" type="presParOf" srcId="{1CD3E7A1-DD05-4D3A-8BB5-7CCE9B859427}" destId="{8C0293DC-184A-4B3D-8249-297F0B47B491}" srcOrd="0" destOrd="0" presId="urn:microsoft.com/office/officeart/2008/layout/VerticalCurvedList"/>
    <dgm:cxn modelId="{B2C698CF-DE97-46DB-A15F-D58689826928}" type="presParOf" srcId="{1CD3E7A1-DD05-4D3A-8BB5-7CCE9B859427}" destId="{BF0D54F9-2D1C-425A-94A7-8473B5260194}" srcOrd="1" destOrd="0" presId="urn:microsoft.com/office/officeart/2008/layout/VerticalCurvedList"/>
    <dgm:cxn modelId="{5D8835ED-2FBF-4B39-A965-29F6289DB561}" type="presParOf" srcId="{1CD3E7A1-DD05-4D3A-8BB5-7CCE9B859427}" destId="{3FB1B90B-B602-4A94-B94C-16F49CE706EB}" srcOrd="2" destOrd="0" presId="urn:microsoft.com/office/officeart/2008/layout/VerticalCurvedList"/>
    <dgm:cxn modelId="{CF611FA7-3569-4F98-AE18-406F8923C9B6}" type="presParOf" srcId="{1CD3E7A1-DD05-4D3A-8BB5-7CCE9B859427}" destId="{05547889-3633-4B85-A5EC-9F0B3078FEBE}" srcOrd="3" destOrd="0" presId="urn:microsoft.com/office/officeart/2008/layout/VerticalCurvedList"/>
    <dgm:cxn modelId="{39766A17-7823-4F1A-89B7-707153D0A9D2}" type="presParOf" srcId="{11110C5D-2F52-407A-AB4E-5ED535B166F6}" destId="{B173DE21-8A9A-4041-B1B6-0A0EC1D8C49D}" srcOrd="1" destOrd="0" presId="urn:microsoft.com/office/officeart/2008/layout/VerticalCurvedList"/>
    <dgm:cxn modelId="{2111BA06-CE80-4A28-A1D2-087A37189D78}" type="presParOf" srcId="{11110C5D-2F52-407A-AB4E-5ED535B166F6}" destId="{63541978-3C7A-4259-9966-E098181AA4DF}" srcOrd="2" destOrd="0" presId="urn:microsoft.com/office/officeart/2008/layout/VerticalCurvedList"/>
    <dgm:cxn modelId="{511F5256-5B19-42F0-A637-80A1AB6C9D0E}" type="presParOf" srcId="{63541978-3C7A-4259-9966-E098181AA4DF}" destId="{76FD9074-DE15-4FB9-BB5C-765C387132FB}" srcOrd="0" destOrd="0" presId="urn:microsoft.com/office/officeart/2008/layout/VerticalCurvedList"/>
    <dgm:cxn modelId="{D219FC87-4FAD-4F9A-82D7-136D8257C281}" type="presParOf" srcId="{11110C5D-2F52-407A-AB4E-5ED535B166F6}" destId="{EFB9A6DA-1CC1-48F7-8A70-04B9C0387A16}" srcOrd="3" destOrd="0" presId="urn:microsoft.com/office/officeart/2008/layout/VerticalCurvedList"/>
    <dgm:cxn modelId="{82AA6DF7-DAD8-4B25-8F99-237553BE9DE8}" type="presParOf" srcId="{11110C5D-2F52-407A-AB4E-5ED535B166F6}" destId="{01FC1F83-AA4F-4A22-B646-6C9D995AE117}" srcOrd="4" destOrd="0" presId="urn:microsoft.com/office/officeart/2008/layout/VerticalCurvedList"/>
    <dgm:cxn modelId="{954DFC82-10B0-46BA-8305-E8DC614C7513}" type="presParOf" srcId="{01FC1F83-AA4F-4A22-B646-6C9D995AE117}" destId="{0DD2D3D6-67F9-4204-A97B-70FF2A557F73}" srcOrd="0" destOrd="0" presId="urn:microsoft.com/office/officeart/2008/layout/VerticalCurvedList"/>
    <dgm:cxn modelId="{377E5AE2-71AB-440D-ABCC-1A613E2F711F}" type="presParOf" srcId="{11110C5D-2F52-407A-AB4E-5ED535B166F6}" destId="{617D3AB9-8E23-4AC7-9E2A-FBEA13EAC498}" srcOrd="5" destOrd="0" presId="urn:microsoft.com/office/officeart/2008/layout/VerticalCurvedList"/>
    <dgm:cxn modelId="{DF7AC856-7BFD-46E3-BE71-5430F48DB381}" type="presParOf" srcId="{11110C5D-2F52-407A-AB4E-5ED535B166F6}" destId="{3B171D68-2DBB-4BE0-87B3-A83F7B9E9BD6}" srcOrd="6" destOrd="0" presId="urn:microsoft.com/office/officeart/2008/layout/VerticalCurvedList"/>
    <dgm:cxn modelId="{6C6F9AED-58DD-4D32-AE56-F3A2D7E07D2E}" type="presParOf" srcId="{3B171D68-2DBB-4BE0-87B3-A83F7B9E9BD6}" destId="{162457DC-4272-464D-8E12-8C408E178CA9}" srcOrd="0" destOrd="0" presId="urn:microsoft.com/office/officeart/2008/layout/VerticalCurvedList"/>
    <dgm:cxn modelId="{B1A45088-304C-429B-9C71-E973531D214B}" type="presParOf" srcId="{11110C5D-2F52-407A-AB4E-5ED535B166F6}" destId="{84C4EFE0-A9E1-4F1A-9BCC-85CC3150CFB7}" srcOrd="7" destOrd="0" presId="urn:microsoft.com/office/officeart/2008/layout/VerticalCurvedList"/>
    <dgm:cxn modelId="{042034FD-EFC2-4EDA-8F72-2BB16B81CB37}" type="presParOf" srcId="{11110C5D-2F52-407A-AB4E-5ED535B166F6}" destId="{ADB49C09-FC44-4586-A1C3-A5B603485928}" srcOrd="8" destOrd="0" presId="urn:microsoft.com/office/officeart/2008/layout/VerticalCurvedList"/>
    <dgm:cxn modelId="{F1D6E73B-BD82-4986-99EC-58E00A64FD5C}" type="presParOf" srcId="{ADB49C09-FC44-4586-A1C3-A5B603485928}" destId="{D5E656B9-F9B1-4D6B-A1C4-FC690B6EA7ED}" srcOrd="0" destOrd="0" presId="urn:microsoft.com/office/officeart/2008/layout/VerticalCurvedList"/>
    <dgm:cxn modelId="{ADF622B4-0050-442E-AD41-86B91B0448BF}" type="presParOf" srcId="{11110C5D-2F52-407A-AB4E-5ED535B166F6}" destId="{6C1BAF72-715D-4F02-B03B-239D9A656240}" srcOrd="9" destOrd="0" presId="urn:microsoft.com/office/officeart/2008/layout/VerticalCurvedList"/>
    <dgm:cxn modelId="{28AA105D-0C8C-43DB-80DF-8C0A0FF3BC00}" type="presParOf" srcId="{11110C5D-2F52-407A-AB4E-5ED535B166F6}" destId="{C67B5121-4D9A-48CB-865C-89DCE23014F7}" srcOrd="10" destOrd="0" presId="urn:microsoft.com/office/officeart/2008/layout/VerticalCurvedList"/>
    <dgm:cxn modelId="{41CD4A09-66AE-44C2-8061-86B08587B7E1}" type="presParOf" srcId="{C67B5121-4D9A-48CB-865C-89DCE23014F7}" destId="{5539DAD4-DE72-46CE-A4D9-F460C5E513FB}" srcOrd="0" destOrd="0" presId="urn:microsoft.com/office/officeart/2008/layout/VerticalCurvedList"/>
    <dgm:cxn modelId="{CABB8BF8-3A89-4E23-88E8-F29D8F17643E}" type="presParOf" srcId="{11110C5D-2F52-407A-AB4E-5ED535B166F6}" destId="{9777C207-2A50-4BE5-9BDB-F8082CE22380}" srcOrd="11" destOrd="0" presId="urn:microsoft.com/office/officeart/2008/layout/VerticalCurvedList"/>
    <dgm:cxn modelId="{62CB4AFD-23A5-438F-8FEE-FDC01DC692BA}" type="presParOf" srcId="{11110C5D-2F52-407A-AB4E-5ED535B166F6}" destId="{93185972-2B76-48D7-8ABA-7794FA7E463A}" srcOrd="12" destOrd="0" presId="urn:microsoft.com/office/officeart/2008/layout/VerticalCurvedList"/>
    <dgm:cxn modelId="{77F03D79-7B89-4F5A-8997-137DF561CD6B}" type="presParOf" srcId="{93185972-2B76-48D7-8ABA-7794FA7E463A}" destId="{DA190F14-52E8-4932-B181-4F4ACBA921F4}" srcOrd="0" destOrd="0" presId="urn:microsoft.com/office/officeart/2008/layout/VerticalCurvedList"/>
    <dgm:cxn modelId="{651CFFF3-BB1C-4558-A60C-CB55168954CE}" type="presParOf" srcId="{11110C5D-2F52-407A-AB4E-5ED535B166F6}" destId="{9A09C7E3-7E9B-48C3-8A9B-31156C04CAE9}" srcOrd="13" destOrd="0" presId="urn:microsoft.com/office/officeart/2008/layout/VerticalCurvedList"/>
    <dgm:cxn modelId="{DBB09CBD-2166-4305-9E16-978DB4782EAD}" type="presParOf" srcId="{11110C5D-2F52-407A-AB4E-5ED535B166F6}" destId="{960D734B-5F19-41CD-B367-B0141E9F6B56}" srcOrd="14" destOrd="0" presId="urn:microsoft.com/office/officeart/2008/layout/VerticalCurvedList"/>
    <dgm:cxn modelId="{8F56AF80-317E-42DC-B55D-0075D56E0ECF}" type="presParOf" srcId="{960D734B-5F19-41CD-B367-B0141E9F6B56}" destId="{CEF35FB3-73E8-47CB-9E58-3F5FD36858B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80A4556-9C2F-4ED4-95B1-1E64F4C8C15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F0B32A2-1462-4A6C-A7BE-5EFFA6959738}">
      <dgm:prSet/>
      <dgm:spPr/>
      <dgm:t>
        <a:bodyPr/>
        <a:lstStyle/>
        <a:p>
          <a:pPr>
            <a:lnSpc>
              <a:spcPct val="100000"/>
            </a:lnSpc>
          </a:pPr>
          <a:r>
            <a:rPr lang="en-GB" dirty="0"/>
            <a:t>Accessibility (Student Disabilities), Language ability &amp; cultural differences can be a learning barrier in PALs</a:t>
          </a:r>
          <a:endParaRPr lang="en-US" dirty="0"/>
        </a:p>
      </dgm:t>
    </dgm:pt>
    <dgm:pt modelId="{AF9F7589-37E1-440D-B921-E3FFF41ED245}" type="parTrans" cxnId="{3DD861D5-4424-4C86-80B7-191E993746B4}">
      <dgm:prSet/>
      <dgm:spPr/>
      <dgm:t>
        <a:bodyPr/>
        <a:lstStyle/>
        <a:p>
          <a:endParaRPr lang="en-US"/>
        </a:p>
      </dgm:t>
    </dgm:pt>
    <dgm:pt modelId="{6EA1B091-B292-4EF4-8CB4-A319913A36EB}" type="sibTrans" cxnId="{3DD861D5-4424-4C86-80B7-191E993746B4}">
      <dgm:prSet/>
      <dgm:spPr/>
      <dgm:t>
        <a:bodyPr/>
        <a:lstStyle/>
        <a:p>
          <a:endParaRPr lang="en-US"/>
        </a:p>
      </dgm:t>
    </dgm:pt>
    <dgm:pt modelId="{BE39C21F-1869-4D2E-BBA6-B75D4D5DAB6E}">
      <dgm:prSet/>
      <dgm:spPr/>
      <dgm:t>
        <a:bodyPr/>
        <a:lstStyle/>
        <a:p>
          <a:pPr>
            <a:lnSpc>
              <a:spcPct val="100000"/>
            </a:lnSpc>
          </a:pPr>
          <a:r>
            <a:rPr lang="en-GB" dirty="0"/>
            <a:t>Leaders need to be chosen wisely and given ongoing support – skills evaluation &amp; aligning their goals and expectations is key to success</a:t>
          </a:r>
          <a:endParaRPr lang="en-US" dirty="0"/>
        </a:p>
      </dgm:t>
    </dgm:pt>
    <dgm:pt modelId="{588C1086-494D-44CF-AC05-8DF6399DBF97}" type="parTrans" cxnId="{3B4BB1B2-33BB-4D24-A08E-69D3D9A45232}">
      <dgm:prSet/>
      <dgm:spPr/>
      <dgm:t>
        <a:bodyPr/>
        <a:lstStyle/>
        <a:p>
          <a:endParaRPr lang="en-US"/>
        </a:p>
      </dgm:t>
    </dgm:pt>
    <dgm:pt modelId="{646871F9-EE1F-4B0F-80D7-7E2A309E4863}" type="sibTrans" cxnId="{3B4BB1B2-33BB-4D24-A08E-69D3D9A45232}">
      <dgm:prSet/>
      <dgm:spPr/>
      <dgm:t>
        <a:bodyPr/>
        <a:lstStyle/>
        <a:p>
          <a:endParaRPr lang="en-US"/>
        </a:p>
      </dgm:t>
    </dgm:pt>
    <dgm:pt modelId="{22CCCB71-53AE-462A-AFAC-23A2A02AA315}">
      <dgm:prSet/>
      <dgm:spPr/>
      <dgm:t>
        <a:bodyPr/>
        <a:lstStyle/>
        <a:p>
          <a:pPr>
            <a:lnSpc>
              <a:spcPct val="100000"/>
            </a:lnSpc>
          </a:pPr>
          <a:r>
            <a:rPr lang="en-US" dirty="0"/>
            <a:t>PAL session change student behavior – we saw other PAL sessions naturally evolve for other subjects</a:t>
          </a:r>
        </a:p>
      </dgm:t>
    </dgm:pt>
    <dgm:pt modelId="{08507603-52C3-40E1-8603-65AE6E9E6530}" type="parTrans" cxnId="{5B671008-4175-454A-8E34-305B97477D01}">
      <dgm:prSet/>
      <dgm:spPr/>
      <dgm:t>
        <a:bodyPr/>
        <a:lstStyle/>
        <a:p>
          <a:endParaRPr lang="en-US"/>
        </a:p>
      </dgm:t>
    </dgm:pt>
    <dgm:pt modelId="{E2310096-B57A-4767-A2AD-2CC5EC93C133}" type="sibTrans" cxnId="{5B671008-4175-454A-8E34-305B97477D01}">
      <dgm:prSet/>
      <dgm:spPr/>
      <dgm:t>
        <a:bodyPr/>
        <a:lstStyle/>
        <a:p>
          <a:endParaRPr lang="en-US"/>
        </a:p>
      </dgm:t>
    </dgm:pt>
    <dgm:pt modelId="{4349E7A0-AEDA-4D78-AA19-6A83EC540CD6}">
      <dgm:prSet/>
      <dgm:spPr/>
      <dgm:t>
        <a:bodyPr/>
        <a:lstStyle/>
        <a:p>
          <a:pPr>
            <a:lnSpc>
              <a:spcPct val="100000"/>
            </a:lnSpc>
          </a:pPr>
          <a:r>
            <a:rPr lang="en-US" dirty="0"/>
            <a:t>PAL sessions (&amp; education in general) need to address changing needs of Students – e.g. childcare flexibility and work for mature students</a:t>
          </a:r>
        </a:p>
      </dgm:t>
    </dgm:pt>
    <dgm:pt modelId="{DEA44D47-8890-4B92-95E1-11B23F39DDFF}" type="parTrans" cxnId="{05CEEE14-5C96-4A37-8D7F-1B1B0A279C7D}">
      <dgm:prSet/>
      <dgm:spPr/>
      <dgm:t>
        <a:bodyPr/>
        <a:lstStyle/>
        <a:p>
          <a:endParaRPr lang="en-US"/>
        </a:p>
      </dgm:t>
    </dgm:pt>
    <dgm:pt modelId="{9C806BF1-DCC8-4A9B-9160-EC8177DAFFB8}" type="sibTrans" cxnId="{05CEEE14-5C96-4A37-8D7F-1B1B0A279C7D}">
      <dgm:prSet/>
      <dgm:spPr/>
      <dgm:t>
        <a:bodyPr/>
        <a:lstStyle/>
        <a:p>
          <a:endParaRPr lang="en-US"/>
        </a:p>
      </dgm:t>
    </dgm:pt>
    <dgm:pt modelId="{2BE5F8E8-A0A2-4FC2-AD02-12FEDE3B079E}">
      <dgm:prSet/>
      <dgm:spPr/>
      <dgm:t>
        <a:bodyPr/>
        <a:lstStyle/>
        <a:p>
          <a:pPr>
            <a:lnSpc>
              <a:spcPct val="100000"/>
            </a:lnSpc>
          </a:pPr>
          <a:r>
            <a:rPr lang="en-US" dirty="0"/>
            <a:t>Technology isn’t the “be all and end all” - Doing tasks on a whiteboard as a group was more beneficial than using the technology for coding</a:t>
          </a:r>
        </a:p>
      </dgm:t>
    </dgm:pt>
    <dgm:pt modelId="{A3F5C1C4-60AE-4BC9-ABF2-B8AD15C62D56}" type="parTrans" cxnId="{AC26E710-153C-462A-8C8A-FDDF83DDB5A3}">
      <dgm:prSet/>
      <dgm:spPr/>
      <dgm:t>
        <a:bodyPr/>
        <a:lstStyle/>
        <a:p>
          <a:endParaRPr lang="en-IE"/>
        </a:p>
      </dgm:t>
    </dgm:pt>
    <dgm:pt modelId="{B1255BC0-11B0-4DE2-BD6A-6682625515EE}" type="sibTrans" cxnId="{AC26E710-153C-462A-8C8A-FDDF83DDB5A3}">
      <dgm:prSet/>
      <dgm:spPr/>
      <dgm:t>
        <a:bodyPr/>
        <a:lstStyle/>
        <a:p>
          <a:endParaRPr lang="en-IE"/>
        </a:p>
      </dgm:t>
    </dgm:pt>
    <dgm:pt modelId="{E1C6714B-22B6-4017-847E-A79F6B047415}">
      <dgm:prSet/>
      <dgm:spPr/>
      <dgm:t>
        <a:bodyPr/>
        <a:lstStyle/>
        <a:p>
          <a:pPr>
            <a:lnSpc>
              <a:spcPct val="100000"/>
            </a:lnSpc>
          </a:pPr>
          <a:r>
            <a:rPr lang="en-US" dirty="0"/>
            <a:t>Moderated Online Communications [WhatsApp] was central to maintaining a focused learning community that goes beyond the PAL sessions</a:t>
          </a:r>
        </a:p>
      </dgm:t>
    </dgm:pt>
    <dgm:pt modelId="{8E481E1D-CC7B-4008-9703-2D9060A1DBAD}" type="parTrans" cxnId="{C7A275C5-5B4E-42BF-B81E-F68CFBD5CE6B}">
      <dgm:prSet/>
      <dgm:spPr/>
      <dgm:t>
        <a:bodyPr/>
        <a:lstStyle/>
        <a:p>
          <a:endParaRPr lang="en-IE"/>
        </a:p>
      </dgm:t>
    </dgm:pt>
    <dgm:pt modelId="{12860F43-8AEB-47CC-B4F2-4ED0A9CF9BA8}" type="sibTrans" cxnId="{C7A275C5-5B4E-42BF-B81E-F68CFBD5CE6B}">
      <dgm:prSet/>
      <dgm:spPr/>
      <dgm:t>
        <a:bodyPr/>
        <a:lstStyle/>
        <a:p>
          <a:endParaRPr lang="en-IE"/>
        </a:p>
      </dgm:t>
    </dgm:pt>
    <dgm:pt modelId="{3987F481-FA06-41B8-AA47-FFC08DFD5E4B}" type="pres">
      <dgm:prSet presAssocID="{C80A4556-9C2F-4ED4-95B1-1E64F4C8C156}" presName="root" presStyleCnt="0">
        <dgm:presLayoutVars>
          <dgm:dir/>
          <dgm:resizeHandles val="exact"/>
        </dgm:presLayoutVars>
      </dgm:prSet>
      <dgm:spPr/>
    </dgm:pt>
    <dgm:pt modelId="{2CD82C77-C70E-4B35-9B6C-9000CC8E3D98}" type="pres">
      <dgm:prSet presAssocID="{8F0B32A2-1462-4A6C-A7BE-5EFFA6959738}" presName="compNode" presStyleCnt="0"/>
      <dgm:spPr/>
    </dgm:pt>
    <dgm:pt modelId="{CD01E37D-1050-424B-B8C9-34874C8F01E8}" type="pres">
      <dgm:prSet presAssocID="{8F0B32A2-1462-4A6C-A7BE-5EFFA6959738}" presName="bgRect" presStyleLbl="bgShp" presStyleIdx="0" presStyleCnt="6"/>
      <dgm:spPr/>
    </dgm:pt>
    <dgm:pt modelId="{4310819D-8398-41D6-B288-CD1BBF7B9D91}" type="pres">
      <dgm:prSet presAssocID="{8F0B32A2-1462-4A6C-A7BE-5EFFA6959738}" presName="iconRect" presStyleLbl="node1" presStyleIdx="0" presStyleCnt="6"/>
      <dgm:spPr>
        <a:blipFill rotWithShape="1">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Books"/>
        </a:ext>
      </dgm:extLst>
    </dgm:pt>
    <dgm:pt modelId="{FDC823FA-B251-40A8-BCF8-66AC3237E15F}" type="pres">
      <dgm:prSet presAssocID="{8F0B32A2-1462-4A6C-A7BE-5EFFA6959738}" presName="spaceRect" presStyleCnt="0"/>
      <dgm:spPr/>
    </dgm:pt>
    <dgm:pt modelId="{47A8E0E5-A70F-435C-9E63-BDCB65554FB6}" type="pres">
      <dgm:prSet presAssocID="{8F0B32A2-1462-4A6C-A7BE-5EFFA6959738}" presName="parTx" presStyleLbl="revTx" presStyleIdx="0" presStyleCnt="6">
        <dgm:presLayoutVars>
          <dgm:chMax val="0"/>
          <dgm:chPref val="0"/>
        </dgm:presLayoutVars>
      </dgm:prSet>
      <dgm:spPr/>
    </dgm:pt>
    <dgm:pt modelId="{9F59D76D-9565-4357-B790-13764B2114A9}" type="pres">
      <dgm:prSet presAssocID="{6EA1B091-B292-4EF4-8CB4-A319913A36EB}" presName="sibTrans" presStyleCnt="0"/>
      <dgm:spPr/>
    </dgm:pt>
    <dgm:pt modelId="{E53A7F83-0FBB-4DF4-B483-3992E3FF06C0}" type="pres">
      <dgm:prSet presAssocID="{BE39C21F-1869-4D2E-BBA6-B75D4D5DAB6E}" presName="compNode" presStyleCnt="0"/>
      <dgm:spPr/>
    </dgm:pt>
    <dgm:pt modelId="{7500A557-F4D3-4F1C-937F-958754D2DC6D}" type="pres">
      <dgm:prSet presAssocID="{BE39C21F-1869-4D2E-BBA6-B75D4D5DAB6E}" presName="bgRect" presStyleLbl="bgShp" presStyleIdx="1" presStyleCnt="6" custLinFactNeighborX="87" custLinFactNeighborY="-804"/>
      <dgm:spPr/>
    </dgm:pt>
    <dgm:pt modelId="{2CF471E6-E554-4858-81C6-73F6B8740B0D}" type="pres">
      <dgm:prSet presAssocID="{BE39C21F-1869-4D2E-BBA6-B75D4D5DAB6E}" presName="iconRect" presStyleLbl="node1" presStyleIdx="1" presStyleCnt="6"/>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Professor"/>
        </a:ext>
      </dgm:extLst>
    </dgm:pt>
    <dgm:pt modelId="{130FD7C0-3C42-416A-85BF-5255C9955188}" type="pres">
      <dgm:prSet presAssocID="{BE39C21F-1869-4D2E-BBA6-B75D4D5DAB6E}" presName="spaceRect" presStyleCnt="0"/>
      <dgm:spPr/>
    </dgm:pt>
    <dgm:pt modelId="{96BBB251-B6D4-4580-8957-F245A3F011E9}" type="pres">
      <dgm:prSet presAssocID="{BE39C21F-1869-4D2E-BBA6-B75D4D5DAB6E}" presName="parTx" presStyleLbl="revTx" presStyleIdx="1" presStyleCnt="6">
        <dgm:presLayoutVars>
          <dgm:chMax val="0"/>
          <dgm:chPref val="0"/>
        </dgm:presLayoutVars>
      </dgm:prSet>
      <dgm:spPr/>
    </dgm:pt>
    <dgm:pt modelId="{0815807C-6155-45F4-AF02-2999D9740CEE}" type="pres">
      <dgm:prSet presAssocID="{646871F9-EE1F-4B0F-80D7-7E2A309E4863}" presName="sibTrans" presStyleCnt="0"/>
      <dgm:spPr/>
    </dgm:pt>
    <dgm:pt modelId="{B1431B14-A813-4A1D-BE44-ED2A014CCA04}" type="pres">
      <dgm:prSet presAssocID="{22CCCB71-53AE-462A-AFAC-23A2A02AA315}" presName="compNode" presStyleCnt="0"/>
      <dgm:spPr/>
    </dgm:pt>
    <dgm:pt modelId="{D0EB529B-08C4-4832-9FEE-C20359F2BB00}" type="pres">
      <dgm:prSet presAssocID="{22CCCB71-53AE-462A-AFAC-23A2A02AA315}" presName="bgRect" presStyleLbl="bgShp" presStyleIdx="2" presStyleCnt="6"/>
      <dgm:spPr/>
    </dgm:pt>
    <dgm:pt modelId="{32D45332-419E-422B-A373-D1E06D2C6BE1}" type="pres">
      <dgm:prSet presAssocID="{22CCCB71-53AE-462A-AFAC-23A2A02AA315}" presName="iconRect" presStyleLbl="node1" presStyleIdx="2" presStyleCnt="6"/>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Connections"/>
        </a:ext>
      </dgm:extLst>
    </dgm:pt>
    <dgm:pt modelId="{02789172-E435-479A-A99B-DA70C31A21E3}" type="pres">
      <dgm:prSet presAssocID="{22CCCB71-53AE-462A-AFAC-23A2A02AA315}" presName="spaceRect" presStyleCnt="0"/>
      <dgm:spPr/>
    </dgm:pt>
    <dgm:pt modelId="{03D2861A-5ECC-45B5-B753-6B15822B284E}" type="pres">
      <dgm:prSet presAssocID="{22CCCB71-53AE-462A-AFAC-23A2A02AA315}" presName="parTx" presStyleLbl="revTx" presStyleIdx="2" presStyleCnt="6">
        <dgm:presLayoutVars>
          <dgm:chMax val="0"/>
          <dgm:chPref val="0"/>
        </dgm:presLayoutVars>
      </dgm:prSet>
      <dgm:spPr/>
    </dgm:pt>
    <dgm:pt modelId="{CFD5F3B5-83DF-4E2D-98CE-BC1CC21E7B9B}" type="pres">
      <dgm:prSet presAssocID="{E2310096-B57A-4767-A2AD-2CC5EC93C133}" presName="sibTrans" presStyleCnt="0"/>
      <dgm:spPr/>
    </dgm:pt>
    <dgm:pt modelId="{AC60D111-C9B5-4006-84AF-2D1C8C1B15ED}" type="pres">
      <dgm:prSet presAssocID="{4349E7A0-AEDA-4D78-AA19-6A83EC540CD6}" presName="compNode" presStyleCnt="0"/>
      <dgm:spPr/>
    </dgm:pt>
    <dgm:pt modelId="{56629D23-1A76-4740-B50B-F840E6B291DD}" type="pres">
      <dgm:prSet presAssocID="{4349E7A0-AEDA-4D78-AA19-6A83EC540CD6}" presName="bgRect" presStyleLbl="bgShp" presStyleIdx="3" presStyleCnt="6"/>
      <dgm:spPr/>
    </dgm:pt>
    <dgm:pt modelId="{E396CB29-2705-49F1-9128-09072B24F881}" type="pres">
      <dgm:prSet presAssocID="{4349E7A0-AEDA-4D78-AA19-6A83EC540CD6}"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Stroller"/>
        </a:ext>
      </dgm:extLst>
    </dgm:pt>
    <dgm:pt modelId="{8705ED7F-9175-4640-B4AE-1E2EC29B1500}" type="pres">
      <dgm:prSet presAssocID="{4349E7A0-AEDA-4D78-AA19-6A83EC540CD6}" presName="spaceRect" presStyleCnt="0"/>
      <dgm:spPr/>
    </dgm:pt>
    <dgm:pt modelId="{D49DD133-58DC-4713-A4AB-68B6328D248B}" type="pres">
      <dgm:prSet presAssocID="{4349E7A0-AEDA-4D78-AA19-6A83EC540CD6}" presName="parTx" presStyleLbl="revTx" presStyleIdx="3" presStyleCnt="6">
        <dgm:presLayoutVars>
          <dgm:chMax val="0"/>
          <dgm:chPref val="0"/>
        </dgm:presLayoutVars>
      </dgm:prSet>
      <dgm:spPr/>
    </dgm:pt>
    <dgm:pt modelId="{A60559BE-F213-4188-8BF1-3CB10FC26265}" type="pres">
      <dgm:prSet presAssocID="{9C806BF1-DCC8-4A9B-9160-EC8177DAFFB8}" presName="sibTrans" presStyleCnt="0"/>
      <dgm:spPr/>
    </dgm:pt>
    <dgm:pt modelId="{B56711A2-0A9C-41D7-9C05-FB587CBB264A}" type="pres">
      <dgm:prSet presAssocID="{2BE5F8E8-A0A2-4FC2-AD02-12FEDE3B079E}" presName="compNode" presStyleCnt="0"/>
      <dgm:spPr/>
    </dgm:pt>
    <dgm:pt modelId="{DBDB9FD0-AD9C-4C0E-9170-EC64BDE02735}" type="pres">
      <dgm:prSet presAssocID="{2BE5F8E8-A0A2-4FC2-AD02-12FEDE3B079E}" presName="bgRect" presStyleLbl="bgShp" presStyleIdx="4" presStyleCnt="6"/>
      <dgm:spPr/>
    </dgm:pt>
    <dgm:pt modelId="{E68D2B09-FA15-4EDE-B071-646B11D6B181}" type="pres">
      <dgm:prSet presAssocID="{2BE5F8E8-A0A2-4FC2-AD02-12FEDE3B079E}" presName="iconRect" presStyleLbl="node1" presStyleIdx="4" presStyleCnt="6"/>
      <dgm:spPr>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Puzzle pieces"/>
        </a:ext>
      </dgm:extLst>
    </dgm:pt>
    <dgm:pt modelId="{6D5004FC-FE54-4648-9176-109C89007F81}" type="pres">
      <dgm:prSet presAssocID="{2BE5F8E8-A0A2-4FC2-AD02-12FEDE3B079E}" presName="spaceRect" presStyleCnt="0"/>
      <dgm:spPr/>
    </dgm:pt>
    <dgm:pt modelId="{ABC9ABE5-E0B2-44B4-93E3-480993BEDF72}" type="pres">
      <dgm:prSet presAssocID="{2BE5F8E8-A0A2-4FC2-AD02-12FEDE3B079E}" presName="parTx" presStyleLbl="revTx" presStyleIdx="4" presStyleCnt="6">
        <dgm:presLayoutVars>
          <dgm:chMax val="0"/>
          <dgm:chPref val="0"/>
        </dgm:presLayoutVars>
      </dgm:prSet>
      <dgm:spPr/>
    </dgm:pt>
    <dgm:pt modelId="{1C0A4595-A695-4E33-97C2-EDD2A5D991AF}" type="pres">
      <dgm:prSet presAssocID="{B1255BC0-11B0-4DE2-BD6A-6682625515EE}" presName="sibTrans" presStyleCnt="0"/>
      <dgm:spPr/>
    </dgm:pt>
    <dgm:pt modelId="{9F405CB1-E158-47B3-986B-8DB7AE409D5B}" type="pres">
      <dgm:prSet presAssocID="{E1C6714B-22B6-4017-847E-A79F6B047415}" presName="compNode" presStyleCnt="0"/>
      <dgm:spPr/>
    </dgm:pt>
    <dgm:pt modelId="{D33CA3DE-C9D6-43CE-B0A6-6ADBE8C1D8D3}" type="pres">
      <dgm:prSet presAssocID="{E1C6714B-22B6-4017-847E-A79F6B047415}" presName="bgRect" presStyleLbl="bgShp" presStyleIdx="5" presStyleCnt="6"/>
      <dgm:spPr/>
    </dgm:pt>
    <dgm:pt modelId="{B69AEC80-9660-4978-B104-35F68BEF2DD6}" type="pres">
      <dgm:prSet presAssocID="{E1C6714B-22B6-4017-847E-A79F6B047415}"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837473B0-CC2E-450A-ABE3-18F120FF3D39}">
                <a1611:picAttrSrcUrl xmlns:a1611="http://schemas.microsoft.com/office/drawing/2016/11/main" r:id="rId12"/>
              </a:ext>
            </a:extLst>
          </a:blip>
          <a:srcRect/>
          <a:stretch>
            <a:fillRect/>
          </a:stretch>
        </a:blipFill>
      </dgm:spPr>
    </dgm:pt>
    <dgm:pt modelId="{27E89940-D0A3-4384-AA38-8EC28EA02B7B}" type="pres">
      <dgm:prSet presAssocID="{E1C6714B-22B6-4017-847E-A79F6B047415}" presName="spaceRect" presStyleCnt="0"/>
      <dgm:spPr/>
    </dgm:pt>
    <dgm:pt modelId="{9C9F90F7-CF05-4327-BE1E-B13CB053F29C}" type="pres">
      <dgm:prSet presAssocID="{E1C6714B-22B6-4017-847E-A79F6B047415}" presName="parTx" presStyleLbl="revTx" presStyleIdx="5" presStyleCnt="6">
        <dgm:presLayoutVars>
          <dgm:chMax val="0"/>
          <dgm:chPref val="0"/>
        </dgm:presLayoutVars>
      </dgm:prSet>
      <dgm:spPr/>
    </dgm:pt>
  </dgm:ptLst>
  <dgm:cxnLst>
    <dgm:cxn modelId="{5B671008-4175-454A-8E34-305B97477D01}" srcId="{C80A4556-9C2F-4ED4-95B1-1E64F4C8C156}" destId="{22CCCB71-53AE-462A-AFAC-23A2A02AA315}" srcOrd="2" destOrd="0" parTransId="{08507603-52C3-40E1-8603-65AE6E9E6530}" sibTransId="{E2310096-B57A-4767-A2AD-2CC5EC93C133}"/>
    <dgm:cxn modelId="{AC26E710-153C-462A-8C8A-FDDF83DDB5A3}" srcId="{C80A4556-9C2F-4ED4-95B1-1E64F4C8C156}" destId="{2BE5F8E8-A0A2-4FC2-AD02-12FEDE3B079E}" srcOrd="4" destOrd="0" parTransId="{A3F5C1C4-60AE-4BC9-ABF2-B8AD15C62D56}" sibTransId="{B1255BC0-11B0-4DE2-BD6A-6682625515EE}"/>
    <dgm:cxn modelId="{05CEEE14-5C96-4A37-8D7F-1B1B0A279C7D}" srcId="{C80A4556-9C2F-4ED4-95B1-1E64F4C8C156}" destId="{4349E7A0-AEDA-4D78-AA19-6A83EC540CD6}" srcOrd="3" destOrd="0" parTransId="{DEA44D47-8890-4B92-95E1-11B23F39DDFF}" sibTransId="{9C806BF1-DCC8-4A9B-9160-EC8177DAFFB8}"/>
    <dgm:cxn modelId="{FEC39416-1690-4039-9076-AA7045E4A722}" type="presOf" srcId="{2BE5F8E8-A0A2-4FC2-AD02-12FEDE3B079E}" destId="{ABC9ABE5-E0B2-44B4-93E3-480993BEDF72}" srcOrd="0" destOrd="0" presId="urn:microsoft.com/office/officeart/2018/2/layout/IconVerticalSolidList"/>
    <dgm:cxn modelId="{4DA1E23A-FB4A-42CC-B6D7-7A62EB9D614E}" type="presOf" srcId="{E1C6714B-22B6-4017-847E-A79F6B047415}" destId="{9C9F90F7-CF05-4327-BE1E-B13CB053F29C}" srcOrd="0" destOrd="0" presId="urn:microsoft.com/office/officeart/2018/2/layout/IconVerticalSolidList"/>
    <dgm:cxn modelId="{6E75226C-CC94-40DB-A4B1-7819BED7210C}" type="presOf" srcId="{4349E7A0-AEDA-4D78-AA19-6A83EC540CD6}" destId="{D49DD133-58DC-4713-A4AB-68B6328D248B}" srcOrd="0" destOrd="0" presId="urn:microsoft.com/office/officeart/2018/2/layout/IconVerticalSolidList"/>
    <dgm:cxn modelId="{222C5053-6A3A-4429-B758-F68DC9D3280D}" type="presOf" srcId="{8F0B32A2-1462-4A6C-A7BE-5EFFA6959738}" destId="{47A8E0E5-A70F-435C-9E63-BDCB65554FB6}" srcOrd="0" destOrd="0" presId="urn:microsoft.com/office/officeart/2018/2/layout/IconVerticalSolidList"/>
    <dgm:cxn modelId="{8F9D5690-0842-4952-8833-C2D845BDEA45}" type="presOf" srcId="{C80A4556-9C2F-4ED4-95B1-1E64F4C8C156}" destId="{3987F481-FA06-41B8-AA47-FFC08DFD5E4B}" srcOrd="0" destOrd="0" presId="urn:microsoft.com/office/officeart/2018/2/layout/IconVerticalSolidList"/>
    <dgm:cxn modelId="{3B4BB1B2-33BB-4D24-A08E-69D3D9A45232}" srcId="{C80A4556-9C2F-4ED4-95B1-1E64F4C8C156}" destId="{BE39C21F-1869-4D2E-BBA6-B75D4D5DAB6E}" srcOrd="1" destOrd="0" parTransId="{588C1086-494D-44CF-AC05-8DF6399DBF97}" sibTransId="{646871F9-EE1F-4B0F-80D7-7E2A309E4863}"/>
    <dgm:cxn modelId="{CD1AC7BB-37C3-45BC-871B-9F9C89A96045}" type="presOf" srcId="{22CCCB71-53AE-462A-AFAC-23A2A02AA315}" destId="{03D2861A-5ECC-45B5-B753-6B15822B284E}" srcOrd="0" destOrd="0" presId="urn:microsoft.com/office/officeart/2018/2/layout/IconVerticalSolidList"/>
    <dgm:cxn modelId="{C7A275C5-5B4E-42BF-B81E-F68CFBD5CE6B}" srcId="{C80A4556-9C2F-4ED4-95B1-1E64F4C8C156}" destId="{E1C6714B-22B6-4017-847E-A79F6B047415}" srcOrd="5" destOrd="0" parTransId="{8E481E1D-CC7B-4008-9703-2D9060A1DBAD}" sibTransId="{12860F43-8AEB-47CC-B4F2-4ED0A9CF9BA8}"/>
    <dgm:cxn modelId="{3DD861D5-4424-4C86-80B7-191E993746B4}" srcId="{C80A4556-9C2F-4ED4-95B1-1E64F4C8C156}" destId="{8F0B32A2-1462-4A6C-A7BE-5EFFA6959738}" srcOrd="0" destOrd="0" parTransId="{AF9F7589-37E1-440D-B921-E3FFF41ED245}" sibTransId="{6EA1B091-B292-4EF4-8CB4-A319913A36EB}"/>
    <dgm:cxn modelId="{540383E1-714D-4BF8-B8C2-96F906B4998D}" type="presOf" srcId="{BE39C21F-1869-4D2E-BBA6-B75D4D5DAB6E}" destId="{96BBB251-B6D4-4580-8957-F245A3F011E9}" srcOrd="0" destOrd="0" presId="urn:microsoft.com/office/officeart/2018/2/layout/IconVerticalSolidList"/>
    <dgm:cxn modelId="{7D88652C-FE11-4B82-8FEC-13D00E176AD6}" type="presParOf" srcId="{3987F481-FA06-41B8-AA47-FFC08DFD5E4B}" destId="{2CD82C77-C70E-4B35-9B6C-9000CC8E3D98}" srcOrd="0" destOrd="0" presId="urn:microsoft.com/office/officeart/2018/2/layout/IconVerticalSolidList"/>
    <dgm:cxn modelId="{762C78D4-6D1A-4BDD-9729-1AA87C89F8B2}" type="presParOf" srcId="{2CD82C77-C70E-4B35-9B6C-9000CC8E3D98}" destId="{CD01E37D-1050-424B-B8C9-34874C8F01E8}" srcOrd="0" destOrd="0" presId="urn:microsoft.com/office/officeart/2018/2/layout/IconVerticalSolidList"/>
    <dgm:cxn modelId="{27C31E00-5CE5-4637-B23B-5DFF9F943425}" type="presParOf" srcId="{2CD82C77-C70E-4B35-9B6C-9000CC8E3D98}" destId="{4310819D-8398-41D6-B288-CD1BBF7B9D91}" srcOrd="1" destOrd="0" presId="urn:microsoft.com/office/officeart/2018/2/layout/IconVerticalSolidList"/>
    <dgm:cxn modelId="{F300BF2D-995E-4FB3-8107-B2C153ABE6E5}" type="presParOf" srcId="{2CD82C77-C70E-4B35-9B6C-9000CC8E3D98}" destId="{FDC823FA-B251-40A8-BCF8-66AC3237E15F}" srcOrd="2" destOrd="0" presId="urn:microsoft.com/office/officeart/2018/2/layout/IconVerticalSolidList"/>
    <dgm:cxn modelId="{29D9FA41-9437-4932-A84B-DAF78CF317CC}" type="presParOf" srcId="{2CD82C77-C70E-4B35-9B6C-9000CC8E3D98}" destId="{47A8E0E5-A70F-435C-9E63-BDCB65554FB6}" srcOrd="3" destOrd="0" presId="urn:microsoft.com/office/officeart/2018/2/layout/IconVerticalSolidList"/>
    <dgm:cxn modelId="{794305CB-5A6C-4725-8CC6-872FF82A7E6C}" type="presParOf" srcId="{3987F481-FA06-41B8-AA47-FFC08DFD5E4B}" destId="{9F59D76D-9565-4357-B790-13764B2114A9}" srcOrd="1" destOrd="0" presId="urn:microsoft.com/office/officeart/2018/2/layout/IconVerticalSolidList"/>
    <dgm:cxn modelId="{F44DADBB-9138-4046-86E6-0A638AA3265B}" type="presParOf" srcId="{3987F481-FA06-41B8-AA47-FFC08DFD5E4B}" destId="{E53A7F83-0FBB-4DF4-B483-3992E3FF06C0}" srcOrd="2" destOrd="0" presId="urn:microsoft.com/office/officeart/2018/2/layout/IconVerticalSolidList"/>
    <dgm:cxn modelId="{4066ED74-EB63-419D-B373-BCF6C8861A47}" type="presParOf" srcId="{E53A7F83-0FBB-4DF4-B483-3992E3FF06C0}" destId="{7500A557-F4D3-4F1C-937F-958754D2DC6D}" srcOrd="0" destOrd="0" presId="urn:microsoft.com/office/officeart/2018/2/layout/IconVerticalSolidList"/>
    <dgm:cxn modelId="{974F0E13-237A-4025-B897-234CD2F48241}" type="presParOf" srcId="{E53A7F83-0FBB-4DF4-B483-3992E3FF06C0}" destId="{2CF471E6-E554-4858-81C6-73F6B8740B0D}" srcOrd="1" destOrd="0" presId="urn:microsoft.com/office/officeart/2018/2/layout/IconVerticalSolidList"/>
    <dgm:cxn modelId="{5CF8FD2B-5903-48B9-8892-21ED477C4E8C}" type="presParOf" srcId="{E53A7F83-0FBB-4DF4-B483-3992E3FF06C0}" destId="{130FD7C0-3C42-416A-85BF-5255C9955188}" srcOrd="2" destOrd="0" presId="urn:microsoft.com/office/officeart/2018/2/layout/IconVerticalSolidList"/>
    <dgm:cxn modelId="{666DA65B-FAEA-4328-A195-E9A907000A24}" type="presParOf" srcId="{E53A7F83-0FBB-4DF4-B483-3992E3FF06C0}" destId="{96BBB251-B6D4-4580-8957-F245A3F011E9}" srcOrd="3" destOrd="0" presId="urn:microsoft.com/office/officeart/2018/2/layout/IconVerticalSolidList"/>
    <dgm:cxn modelId="{5EA34CFB-5703-4E10-BF59-318D89D92487}" type="presParOf" srcId="{3987F481-FA06-41B8-AA47-FFC08DFD5E4B}" destId="{0815807C-6155-45F4-AF02-2999D9740CEE}" srcOrd="3" destOrd="0" presId="urn:microsoft.com/office/officeart/2018/2/layout/IconVerticalSolidList"/>
    <dgm:cxn modelId="{C67CA402-EA50-4C4E-9EDA-9204351BB8B3}" type="presParOf" srcId="{3987F481-FA06-41B8-AA47-FFC08DFD5E4B}" destId="{B1431B14-A813-4A1D-BE44-ED2A014CCA04}" srcOrd="4" destOrd="0" presId="urn:microsoft.com/office/officeart/2018/2/layout/IconVerticalSolidList"/>
    <dgm:cxn modelId="{6EE557CD-3BE6-4ED5-9D4F-A00A8132C8A2}" type="presParOf" srcId="{B1431B14-A813-4A1D-BE44-ED2A014CCA04}" destId="{D0EB529B-08C4-4832-9FEE-C20359F2BB00}" srcOrd="0" destOrd="0" presId="urn:microsoft.com/office/officeart/2018/2/layout/IconVerticalSolidList"/>
    <dgm:cxn modelId="{86E444DB-10B4-4388-BC58-EA7A9F0837DF}" type="presParOf" srcId="{B1431B14-A813-4A1D-BE44-ED2A014CCA04}" destId="{32D45332-419E-422B-A373-D1E06D2C6BE1}" srcOrd="1" destOrd="0" presId="urn:microsoft.com/office/officeart/2018/2/layout/IconVerticalSolidList"/>
    <dgm:cxn modelId="{FD0B29E9-318F-4C6B-A4F8-A06891058796}" type="presParOf" srcId="{B1431B14-A813-4A1D-BE44-ED2A014CCA04}" destId="{02789172-E435-479A-A99B-DA70C31A21E3}" srcOrd="2" destOrd="0" presId="urn:microsoft.com/office/officeart/2018/2/layout/IconVerticalSolidList"/>
    <dgm:cxn modelId="{7ECB3044-3DAF-435B-8841-EF1E689C765E}" type="presParOf" srcId="{B1431B14-A813-4A1D-BE44-ED2A014CCA04}" destId="{03D2861A-5ECC-45B5-B753-6B15822B284E}" srcOrd="3" destOrd="0" presId="urn:microsoft.com/office/officeart/2018/2/layout/IconVerticalSolidList"/>
    <dgm:cxn modelId="{0E40FAEE-5209-46B2-BEF4-A4C990DDC5B4}" type="presParOf" srcId="{3987F481-FA06-41B8-AA47-FFC08DFD5E4B}" destId="{CFD5F3B5-83DF-4E2D-98CE-BC1CC21E7B9B}" srcOrd="5" destOrd="0" presId="urn:microsoft.com/office/officeart/2018/2/layout/IconVerticalSolidList"/>
    <dgm:cxn modelId="{2120676A-E890-4762-BB1B-74519AA04AE2}" type="presParOf" srcId="{3987F481-FA06-41B8-AA47-FFC08DFD5E4B}" destId="{AC60D111-C9B5-4006-84AF-2D1C8C1B15ED}" srcOrd="6" destOrd="0" presId="urn:microsoft.com/office/officeart/2018/2/layout/IconVerticalSolidList"/>
    <dgm:cxn modelId="{05C4182A-F306-41B1-AD40-DDF693A353D3}" type="presParOf" srcId="{AC60D111-C9B5-4006-84AF-2D1C8C1B15ED}" destId="{56629D23-1A76-4740-B50B-F840E6B291DD}" srcOrd="0" destOrd="0" presId="urn:microsoft.com/office/officeart/2018/2/layout/IconVerticalSolidList"/>
    <dgm:cxn modelId="{718C3988-83C1-4818-AD77-D8FC0075081C}" type="presParOf" srcId="{AC60D111-C9B5-4006-84AF-2D1C8C1B15ED}" destId="{E396CB29-2705-49F1-9128-09072B24F881}" srcOrd="1" destOrd="0" presId="urn:microsoft.com/office/officeart/2018/2/layout/IconVerticalSolidList"/>
    <dgm:cxn modelId="{667BB1F8-BFE1-45EE-81EA-B83D618E43B5}" type="presParOf" srcId="{AC60D111-C9B5-4006-84AF-2D1C8C1B15ED}" destId="{8705ED7F-9175-4640-B4AE-1E2EC29B1500}" srcOrd="2" destOrd="0" presId="urn:microsoft.com/office/officeart/2018/2/layout/IconVerticalSolidList"/>
    <dgm:cxn modelId="{E496D855-F9B5-4E60-8921-EBDDDED7B2CE}" type="presParOf" srcId="{AC60D111-C9B5-4006-84AF-2D1C8C1B15ED}" destId="{D49DD133-58DC-4713-A4AB-68B6328D248B}" srcOrd="3" destOrd="0" presId="urn:microsoft.com/office/officeart/2018/2/layout/IconVerticalSolidList"/>
    <dgm:cxn modelId="{7D30AB8F-0977-478D-9279-650AAAF519B2}" type="presParOf" srcId="{3987F481-FA06-41B8-AA47-FFC08DFD5E4B}" destId="{A60559BE-F213-4188-8BF1-3CB10FC26265}" srcOrd="7" destOrd="0" presId="urn:microsoft.com/office/officeart/2018/2/layout/IconVerticalSolidList"/>
    <dgm:cxn modelId="{E6AFA139-6366-4FDB-9913-3F85D8878F00}" type="presParOf" srcId="{3987F481-FA06-41B8-AA47-FFC08DFD5E4B}" destId="{B56711A2-0A9C-41D7-9C05-FB587CBB264A}" srcOrd="8" destOrd="0" presId="urn:microsoft.com/office/officeart/2018/2/layout/IconVerticalSolidList"/>
    <dgm:cxn modelId="{A8E93D98-0BEC-456D-A6DB-AABAE88C0D43}" type="presParOf" srcId="{B56711A2-0A9C-41D7-9C05-FB587CBB264A}" destId="{DBDB9FD0-AD9C-4C0E-9170-EC64BDE02735}" srcOrd="0" destOrd="0" presId="urn:microsoft.com/office/officeart/2018/2/layout/IconVerticalSolidList"/>
    <dgm:cxn modelId="{7490E2EC-3BDA-4119-9E4D-6449492BC627}" type="presParOf" srcId="{B56711A2-0A9C-41D7-9C05-FB587CBB264A}" destId="{E68D2B09-FA15-4EDE-B071-646B11D6B181}" srcOrd="1" destOrd="0" presId="urn:microsoft.com/office/officeart/2018/2/layout/IconVerticalSolidList"/>
    <dgm:cxn modelId="{5C9988B6-7AAC-4AD8-84A1-961CD6AE131E}" type="presParOf" srcId="{B56711A2-0A9C-41D7-9C05-FB587CBB264A}" destId="{6D5004FC-FE54-4648-9176-109C89007F81}" srcOrd="2" destOrd="0" presId="urn:microsoft.com/office/officeart/2018/2/layout/IconVerticalSolidList"/>
    <dgm:cxn modelId="{265C2C22-BFE8-4865-86D4-CC1CE2F6ECF7}" type="presParOf" srcId="{B56711A2-0A9C-41D7-9C05-FB587CBB264A}" destId="{ABC9ABE5-E0B2-44B4-93E3-480993BEDF72}" srcOrd="3" destOrd="0" presId="urn:microsoft.com/office/officeart/2018/2/layout/IconVerticalSolidList"/>
    <dgm:cxn modelId="{4C36488B-72C5-44D8-AD95-040D10474296}" type="presParOf" srcId="{3987F481-FA06-41B8-AA47-FFC08DFD5E4B}" destId="{1C0A4595-A695-4E33-97C2-EDD2A5D991AF}" srcOrd="9" destOrd="0" presId="urn:microsoft.com/office/officeart/2018/2/layout/IconVerticalSolidList"/>
    <dgm:cxn modelId="{499E0EA5-2D53-4828-9CC2-341ACF7019B1}" type="presParOf" srcId="{3987F481-FA06-41B8-AA47-FFC08DFD5E4B}" destId="{9F405CB1-E158-47B3-986B-8DB7AE409D5B}" srcOrd="10" destOrd="0" presId="urn:microsoft.com/office/officeart/2018/2/layout/IconVerticalSolidList"/>
    <dgm:cxn modelId="{BB73F676-28C7-444F-B608-A72A773C81EC}" type="presParOf" srcId="{9F405CB1-E158-47B3-986B-8DB7AE409D5B}" destId="{D33CA3DE-C9D6-43CE-B0A6-6ADBE8C1D8D3}" srcOrd="0" destOrd="0" presId="urn:microsoft.com/office/officeart/2018/2/layout/IconVerticalSolidList"/>
    <dgm:cxn modelId="{315DEFE3-356D-47E7-811D-4E909BE70DFB}" type="presParOf" srcId="{9F405CB1-E158-47B3-986B-8DB7AE409D5B}" destId="{B69AEC80-9660-4978-B104-35F68BEF2DD6}" srcOrd="1" destOrd="0" presId="urn:microsoft.com/office/officeart/2018/2/layout/IconVerticalSolidList"/>
    <dgm:cxn modelId="{B165E378-872E-44C9-823A-1CEBFBA3C9FF}" type="presParOf" srcId="{9F405CB1-E158-47B3-986B-8DB7AE409D5B}" destId="{27E89940-D0A3-4384-AA38-8EC28EA02B7B}" srcOrd="2" destOrd="0" presId="urn:microsoft.com/office/officeart/2018/2/layout/IconVerticalSolidList"/>
    <dgm:cxn modelId="{9F6AD333-35F8-4F0D-A58A-FA2448D63BAE}" type="presParOf" srcId="{9F405CB1-E158-47B3-986B-8DB7AE409D5B}" destId="{9C9F90F7-CF05-4327-BE1E-B13CB053F29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154926-F188-4794-B8A3-417E041DED8E}" type="doc">
      <dgm:prSet loTypeId="urn:microsoft.com/office/officeart/2009/layout/CircleArrowProcess" loCatId="cycle" qsTypeId="urn:microsoft.com/office/officeart/2005/8/quickstyle/3d4" qsCatId="3D" csTypeId="urn:microsoft.com/office/officeart/2005/8/colors/accent1_2" csCatId="accent1" phldr="1"/>
      <dgm:spPr/>
      <dgm:t>
        <a:bodyPr/>
        <a:lstStyle/>
        <a:p>
          <a:endParaRPr lang="en-IE"/>
        </a:p>
      </dgm:t>
    </dgm:pt>
    <dgm:pt modelId="{3FF097A9-F792-4FD3-8D45-8D5F4E72882A}">
      <dgm:prSet phldrT="[Text]"/>
      <dgm:spPr/>
      <dgm:t>
        <a:bodyPr/>
        <a:lstStyle/>
        <a:p>
          <a:r>
            <a:rPr lang="en-IE" dirty="0"/>
            <a:t>Plan</a:t>
          </a:r>
        </a:p>
      </dgm:t>
    </dgm:pt>
    <dgm:pt modelId="{61EC51D8-F80C-48E1-8ECA-3E417E2108DD}" type="parTrans" cxnId="{42D2E6E0-5B4A-493F-969C-004E1F4DF8E2}">
      <dgm:prSet/>
      <dgm:spPr/>
      <dgm:t>
        <a:bodyPr/>
        <a:lstStyle/>
        <a:p>
          <a:endParaRPr lang="en-IE"/>
        </a:p>
      </dgm:t>
    </dgm:pt>
    <dgm:pt modelId="{2A783826-1C43-44E4-9A50-CB48422568C5}" type="sibTrans" cxnId="{42D2E6E0-5B4A-493F-969C-004E1F4DF8E2}">
      <dgm:prSet/>
      <dgm:spPr/>
      <dgm:t>
        <a:bodyPr/>
        <a:lstStyle/>
        <a:p>
          <a:endParaRPr lang="en-IE"/>
        </a:p>
      </dgm:t>
    </dgm:pt>
    <dgm:pt modelId="{F386762B-A863-4A8F-A894-A001F1B8D40C}">
      <dgm:prSet phldrT="[Text]"/>
      <dgm:spPr/>
      <dgm:t>
        <a:bodyPr/>
        <a:lstStyle/>
        <a:p>
          <a:r>
            <a:rPr lang="en-IE" dirty="0"/>
            <a:t>Action</a:t>
          </a:r>
        </a:p>
      </dgm:t>
    </dgm:pt>
    <dgm:pt modelId="{11A77678-021F-497E-8653-641929C01FC8}" type="parTrans" cxnId="{943A1995-4696-4295-8E53-040E227E2324}">
      <dgm:prSet/>
      <dgm:spPr/>
      <dgm:t>
        <a:bodyPr/>
        <a:lstStyle/>
        <a:p>
          <a:endParaRPr lang="en-IE"/>
        </a:p>
      </dgm:t>
    </dgm:pt>
    <dgm:pt modelId="{D5322224-AE78-4EA2-BE05-47A0A1EDF3CE}" type="sibTrans" cxnId="{943A1995-4696-4295-8E53-040E227E2324}">
      <dgm:prSet/>
      <dgm:spPr/>
      <dgm:t>
        <a:bodyPr/>
        <a:lstStyle/>
        <a:p>
          <a:endParaRPr lang="en-IE"/>
        </a:p>
      </dgm:t>
    </dgm:pt>
    <dgm:pt modelId="{20BDA3AA-F66F-4281-9EEB-E50E0432CFE4}">
      <dgm:prSet phldrT="[Text]"/>
      <dgm:spPr/>
      <dgm:t>
        <a:bodyPr/>
        <a:lstStyle/>
        <a:p>
          <a:r>
            <a:rPr lang="en-IE" dirty="0"/>
            <a:t>Reflect</a:t>
          </a:r>
        </a:p>
      </dgm:t>
    </dgm:pt>
    <dgm:pt modelId="{ED1CA491-28E4-4A31-A845-32CE5DA958E5}" type="parTrans" cxnId="{10F3AE48-4260-449A-871E-454973231D67}">
      <dgm:prSet/>
      <dgm:spPr/>
      <dgm:t>
        <a:bodyPr/>
        <a:lstStyle/>
        <a:p>
          <a:endParaRPr lang="en-GB"/>
        </a:p>
      </dgm:t>
    </dgm:pt>
    <dgm:pt modelId="{0EBEA415-FFD3-4312-AA8C-C877D397A2DC}" type="sibTrans" cxnId="{10F3AE48-4260-449A-871E-454973231D67}">
      <dgm:prSet/>
      <dgm:spPr/>
      <dgm:t>
        <a:bodyPr/>
        <a:lstStyle/>
        <a:p>
          <a:endParaRPr lang="en-GB"/>
        </a:p>
      </dgm:t>
    </dgm:pt>
    <dgm:pt modelId="{82B8A4A2-FCE5-4E6C-AA0E-34D450739A86}">
      <dgm:prSet phldrT="[Text]"/>
      <dgm:spPr/>
      <dgm:t>
        <a:bodyPr/>
        <a:lstStyle/>
        <a:p>
          <a:r>
            <a:rPr lang="en-IE" dirty="0"/>
            <a:t>Observe</a:t>
          </a:r>
        </a:p>
      </dgm:t>
    </dgm:pt>
    <dgm:pt modelId="{DC157260-265E-49F4-8452-7143F3398D30}" type="parTrans" cxnId="{265556DC-EF10-44FC-A22F-F854BAD9B8BB}">
      <dgm:prSet/>
      <dgm:spPr/>
      <dgm:t>
        <a:bodyPr/>
        <a:lstStyle/>
        <a:p>
          <a:endParaRPr lang="en-GB"/>
        </a:p>
      </dgm:t>
    </dgm:pt>
    <dgm:pt modelId="{DC91EB15-EECF-4C7C-A5C9-08B5CE3C8411}" type="sibTrans" cxnId="{265556DC-EF10-44FC-A22F-F854BAD9B8BB}">
      <dgm:prSet/>
      <dgm:spPr/>
      <dgm:t>
        <a:bodyPr/>
        <a:lstStyle/>
        <a:p>
          <a:endParaRPr lang="en-GB"/>
        </a:p>
      </dgm:t>
    </dgm:pt>
    <dgm:pt modelId="{AE17ADEF-483C-4DDD-BC92-EEDE3AD20AAC}" type="pres">
      <dgm:prSet presAssocID="{BF154926-F188-4794-B8A3-417E041DED8E}" presName="Name0" presStyleCnt="0">
        <dgm:presLayoutVars>
          <dgm:chMax val="7"/>
          <dgm:chPref val="7"/>
          <dgm:dir/>
          <dgm:animLvl val="lvl"/>
        </dgm:presLayoutVars>
      </dgm:prSet>
      <dgm:spPr/>
    </dgm:pt>
    <dgm:pt modelId="{4B453900-EB68-4C6B-9216-5C16777EF035}" type="pres">
      <dgm:prSet presAssocID="{3FF097A9-F792-4FD3-8D45-8D5F4E72882A}" presName="Accent1" presStyleCnt="0"/>
      <dgm:spPr/>
    </dgm:pt>
    <dgm:pt modelId="{661A308C-98D6-4391-8CBF-D008CD16C9D8}" type="pres">
      <dgm:prSet presAssocID="{3FF097A9-F792-4FD3-8D45-8D5F4E72882A}" presName="Accent" presStyleLbl="node1" presStyleIdx="0" presStyleCnt="4"/>
      <dgm:spPr/>
    </dgm:pt>
    <dgm:pt modelId="{B2699C2D-66EE-4550-9594-C34E6981893E}" type="pres">
      <dgm:prSet presAssocID="{3FF097A9-F792-4FD3-8D45-8D5F4E72882A}" presName="Parent1" presStyleLbl="revTx" presStyleIdx="0" presStyleCnt="4">
        <dgm:presLayoutVars>
          <dgm:chMax val="1"/>
          <dgm:chPref val="1"/>
          <dgm:bulletEnabled val="1"/>
        </dgm:presLayoutVars>
      </dgm:prSet>
      <dgm:spPr/>
    </dgm:pt>
    <dgm:pt modelId="{758B8949-9183-4E23-8DA0-460285B052F8}" type="pres">
      <dgm:prSet presAssocID="{F386762B-A863-4A8F-A894-A001F1B8D40C}" presName="Accent2" presStyleCnt="0"/>
      <dgm:spPr/>
    </dgm:pt>
    <dgm:pt modelId="{8E503270-6B97-40CC-8965-CEC3740F6496}" type="pres">
      <dgm:prSet presAssocID="{F386762B-A863-4A8F-A894-A001F1B8D40C}" presName="Accent" presStyleLbl="node1" presStyleIdx="1" presStyleCnt="4"/>
      <dgm:spPr/>
    </dgm:pt>
    <dgm:pt modelId="{181F9254-829B-41F1-B731-12AC94BFD6F3}" type="pres">
      <dgm:prSet presAssocID="{F386762B-A863-4A8F-A894-A001F1B8D40C}" presName="Parent2" presStyleLbl="revTx" presStyleIdx="1" presStyleCnt="4">
        <dgm:presLayoutVars>
          <dgm:chMax val="1"/>
          <dgm:chPref val="1"/>
          <dgm:bulletEnabled val="1"/>
        </dgm:presLayoutVars>
      </dgm:prSet>
      <dgm:spPr/>
    </dgm:pt>
    <dgm:pt modelId="{5607897C-DA41-44C6-B51C-BF369B226566}" type="pres">
      <dgm:prSet presAssocID="{82B8A4A2-FCE5-4E6C-AA0E-34D450739A86}" presName="Accent3" presStyleCnt="0"/>
      <dgm:spPr/>
    </dgm:pt>
    <dgm:pt modelId="{7C9F0219-8650-4DD1-B837-E9952A49D2CE}" type="pres">
      <dgm:prSet presAssocID="{82B8A4A2-FCE5-4E6C-AA0E-34D450739A86}" presName="Accent" presStyleLbl="node1" presStyleIdx="2" presStyleCnt="4"/>
      <dgm:spPr/>
    </dgm:pt>
    <dgm:pt modelId="{6CC7D16E-E0CF-4E35-A49D-95DBFE744E20}" type="pres">
      <dgm:prSet presAssocID="{82B8A4A2-FCE5-4E6C-AA0E-34D450739A86}" presName="Parent3" presStyleLbl="revTx" presStyleIdx="2" presStyleCnt="4">
        <dgm:presLayoutVars>
          <dgm:chMax val="1"/>
          <dgm:chPref val="1"/>
          <dgm:bulletEnabled val="1"/>
        </dgm:presLayoutVars>
      </dgm:prSet>
      <dgm:spPr/>
    </dgm:pt>
    <dgm:pt modelId="{1F97DBEA-4335-48DB-A2FC-9ABBFF4F0324}" type="pres">
      <dgm:prSet presAssocID="{20BDA3AA-F66F-4281-9EEB-E50E0432CFE4}" presName="Accent4" presStyleCnt="0"/>
      <dgm:spPr/>
    </dgm:pt>
    <dgm:pt modelId="{D2854147-165F-493D-8458-B887232635A9}" type="pres">
      <dgm:prSet presAssocID="{20BDA3AA-F66F-4281-9EEB-E50E0432CFE4}" presName="Accent" presStyleLbl="node1" presStyleIdx="3" presStyleCnt="4"/>
      <dgm:spPr/>
    </dgm:pt>
    <dgm:pt modelId="{DA4F1E49-0CD5-4A33-A541-E40F1BC96326}" type="pres">
      <dgm:prSet presAssocID="{20BDA3AA-F66F-4281-9EEB-E50E0432CFE4}" presName="Parent4" presStyleLbl="revTx" presStyleIdx="3" presStyleCnt="4">
        <dgm:presLayoutVars>
          <dgm:chMax val="1"/>
          <dgm:chPref val="1"/>
          <dgm:bulletEnabled val="1"/>
        </dgm:presLayoutVars>
      </dgm:prSet>
      <dgm:spPr/>
    </dgm:pt>
  </dgm:ptLst>
  <dgm:cxnLst>
    <dgm:cxn modelId="{C3649000-103C-40ED-B85A-ECA54FEB1E2D}" type="presOf" srcId="{82B8A4A2-FCE5-4E6C-AA0E-34D450739A86}" destId="{6CC7D16E-E0CF-4E35-A49D-95DBFE744E20}" srcOrd="0" destOrd="0" presId="urn:microsoft.com/office/officeart/2009/layout/CircleArrowProcess"/>
    <dgm:cxn modelId="{7538801C-E81A-455D-A80F-0B63F307F4C8}" type="presOf" srcId="{F386762B-A863-4A8F-A894-A001F1B8D40C}" destId="{181F9254-829B-41F1-B731-12AC94BFD6F3}" srcOrd="0" destOrd="0" presId="urn:microsoft.com/office/officeart/2009/layout/CircleArrowProcess"/>
    <dgm:cxn modelId="{061DCC3C-9E8D-4C85-8755-BAC286040C5D}" type="presOf" srcId="{20BDA3AA-F66F-4281-9EEB-E50E0432CFE4}" destId="{DA4F1E49-0CD5-4A33-A541-E40F1BC96326}" srcOrd="0" destOrd="0" presId="urn:microsoft.com/office/officeart/2009/layout/CircleArrowProcess"/>
    <dgm:cxn modelId="{10F3AE48-4260-449A-871E-454973231D67}" srcId="{BF154926-F188-4794-B8A3-417E041DED8E}" destId="{20BDA3AA-F66F-4281-9EEB-E50E0432CFE4}" srcOrd="3" destOrd="0" parTransId="{ED1CA491-28E4-4A31-A845-32CE5DA958E5}" sibTransId="{0EBEA415-FFD3-4312-AA8C-C877D397A2DC}"/>
    <dgm:cxn modelId="{35163279-C0DE-4714-896A-92AEA32424F7}" type="presOf" srcId="{3FF097A9-F792-4FD3-8D45-8D5F4E72882A}" destId="{B2699C2D-66EE-4550-9594-C34E6981893E}" srcOrd="0" destOrd="0" presId="urn:microsoft.com/office/officeart/2009/layout/CircleArrowProcess"/>
    <dgm:cxn modelId="{943A1995-4696-4295-8E53-040E227E2324}" srcId="{BF154926-F188-4794-B8A3-417E041DED8E}" destId="{F386762B-A863-4A8F-A894-A001F1B8D40C}" srcOrd="1" destOrd="0" parTransId="{11A77678-021F-497E-8653-641929C01FC8}" sibTransId="{D5322224-AE78-4EA2-BE05-47A0A1EDF3CE}"/>
    <dgm:cxn modelId="{265556DC-EF10-44FC-A22F-F854BAD9B8BB}" srcId="{BF154926-F188-4794-B8A3-417E041DED8E}" destId="{82B8A4A2-FCE5-4E6C-AA0E-34D450739A86}" srcOrd="2" destOrd="0" parTransId="{DC157260-265E-49F4-8452-7143F3398D30}" sibTransId="{DC91EB15-EECF-4C7C-A5C9-08B5CE3C8411}"/>
    <dgm:cxn modelId="{42D2E6E0-5B4A-493F-969C-004E1F4DF8E2}" srcId="{BF154926-F188-4794-B8A3-417E041DED8E}" destId="{3FF097A9-F792-4FD3-8D45-8D5F4E72882A}" srcOrd="0" destOrd="0" parTransId="{61EC51D8-F80C-48E1-8ECA-3E417E2108DD}" sibTransId="{2A783826-1C43-44E4-9A50-CB48422568C5}"/>
    <dgm:cxn modelId="{CC6E32FC-11F2-4303-BF51-279F8ECCD305}" type="presOf" srcId="{BF154926-F188-4794-B8A3-417E041DED8E}" destId="{AE17ADEF-483C-4DDD-BC92-EEDE3AD20AAC}" srcOrd="0" destOrd="0" presId="urn:microsoft.com/office/officeart/2009/layout/CircleArrowProcess"/>
    <dgm:cxn modelId="{80D13028-3B49-4384-B09E-9E646924EE18}" type="presParOf" srcId="{AE17ADEF-483C-4DDD-BC92-EEDE3AD20AAC}" destId="{4B453900-EB68-4C6B-9216-5C16777EF035}" srcOrd="0" destOrd="0" presId="urn:microsoft.com/office/officeart/2009/layout/CircleArrowProcess"/>
    <dgm:cxn modelId="{B5B413C0-FB5B-4236-806B-D32D165789BD}" type="presParOf" srcId="{4B453900-EB68-4C6B-9216-5C16777EF035}" destId="{661A308C-98D6-4391-8CBF-D008CD16C9D8}" srcOrd="0" destOrd="0" presId="urn:microsoft.com/office/officeart/2009/layout/CircleArrowProcess"/>
    <dgm:cxn modelId="{49CD4265-04BB-4170-9C44-E7217B23A203}" type="presParOf" srcId="{AE17ADEF-483C-4DDD-BC92-EEDE3AD20AAC}" destId="{B2699C2D-66EE-4550-9594-C34E6981893E}" srcOrd="1" destOrd="0" presId="urn:microsoft.com/office/officeart/2009/layout/CircleArrowProcess"/>
    <dgm:cxn modelId="{55AB7EBE-24DB-43D0-8468-23D6BF595F5B}" type="presParOf" srcId="{AE17ADEF-483C-4DDD-BC92-EEDE3AD20AAC}" destId="{758B8949-9183-4E23-8DA0-460285B052F8}" srcOrd="2" destOrd="0" presId="urn:microsoft.com/office/officeart/2009/layout/CircleArrowProcess"/>
    <dgm:cxn modelId="{684657FE-EB39-4047-AB54-37C82E6EB2F1}" type="presParOf" srcId="{758B8949-9183-4E23-8DA0-460285B052F8}" destId="{8E503270-6B97-40CC-8965-CEC3740F6496}" srcOrd="0" destOrd="0" presId="urn:microsoft.com/office/officeart/2009/layout/CircleArrowProcess"/>
    <dgm:cxn modelId="{C8F8A911-BAB0-49A5-934D-A55739D08741}" type="presParOf" srcId="{AE17ADEF-483C-4DDD-BC92-EEDE3AD20AAC}" destId="{181F9254-829B-41F1-B731-12AC94BFD6F3}" srcOrd="3" destOrd="0" presId="urn:microsoft.com/office/officeart/2009/layout/CircleArrowProcess"/>
    <dgm:cxn modelId="{8964AC76-71A5-4525-96C3-82A7D26BFDE9}" type="presParOf" srcId="{AE17ADEF-483C-4DDD-BC92-EEDE3AD20AAC}" destId="{5607897C-DA41-44C6-B51C-BF369B226566}" srcOrd="4" destOrd="0" presId="urn:microsoft.com/office/officeart/2009/layout/CircleArrowProcess"/>
    <dgm:cxn modelId="{DD995968-DA49-4B65-831A-500D7FEA4539}" type="presParOf" srcId="{5607897C-DA41-44C6-B51C-BF369B226566}" destId="{7C9F0219-8650-4DD1-B837-E9952A49D2CE}" srcOrd="0" destOrd="0" presId="urn:microsoft.com/office/officeart/2009/layout/CircleArrowProcess"/>
    <dgm:cxn modelId="{A7DE5C3D-9E70-42B0-8085-EDE671CA83C4}" type="presParOf" srcId="{AE17ADEF-483C-4DDD-BC92-EEDE3AD20AAC}" destId="{6CC7D16E-E0CF-4E35-A49D-95DBFE744E20}" srcOrd="5" destOrd="0" presId="urn:microsoft.com/office/officeart/2009/layout/CircleArrowProcess"/>
    <dgm:cxn modelId="{76522DC7-38A9-48E5-998D-6A42FDC734AB}" type="presParOf" srcId="{AE17ADEF-483C-4DDD-BC92-EEDE3AD20AAC}" destId="{1F97DBEA-4335-48DB-A2FC-9ABBFF4F0324}" srcOrd="6" destOrd="0" presId="urn:microsoft.com/office/officeart/2009/layout/CircleArrowProcess"/>
    <dgm:cxn modelId="{6D8A4E88-88DC-49D8-BD4C-C7CC1B86590C}" type="presParOf" srcId="{1F97DBEA-4335-48DB-A2FC-9ABBFF4F0324}" destId="{D2854147-165F-493D-8458-B887232635A9}" srcOrd="0" destOrd="0" presId="urn:microsoft.com/office/officeart/2009/layout/CircleArrowProcess"/>
    <dgm:cxn modelId="{01FEF6A4-29B9-4524-9994-5641C30DBDD5}" type="presParOf" srcId="{AE17ADEF-483C-4DDD-BC92-EEDE3AD20AAC}" destId="{DA4F1E49-0CD5-4A33-A541-E40F1BC96326}" srcOrd="7"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8A10F71E-5750-46CB-B846-11CDA837920E}" type="doc">
      <dgm:prSet loTypeId="urn:microsoft.com/office/officeart/2009/3/layout/SubStepProcess" loCatId="process" qsTypeId="urn:microsoft.com/office/officeart/2005/8/quickstyle/simple1" qsCatId="simple" csTypeId="urn:microsoft.com/office/officeart/2005/8/colors/colorful3" csCatId="colorful" phldr="1"/>
      <dgm:spPr/>
      <dgm:t>
        <a:bodyPr/>
        <a:lstStyle/>
        <a:p>
          <a:endParaRPr lang="en-IE"/>
        </a:p>
      </dgm:t>
    </dgm:pt>
    <dgm:pt modelId="{38739A57-C4A6-43AC-AFFD-B03921EC3409}">
      <dgm:prSet phldrT="[Text]"/>
      <dgm:spPr/>
      <dgm:t>
        <a:bodyPr/>
        <a:lstStyle/>
        <a:p>
          <a:r>
            <a:rPr lang="en-IE" dirty="0"/>
            <a:t>Lecture</a:t>
          </a:r>
        </a:p>
      </dgm:t>
    </dgm:pt>
    <dgm:pt modelId="{F0190A66-8754-433A-910A-B074181E2946}" type="parTrans" cxnId="{BE1A2267-8CC2-4082-95EC-79959CBFB6B1}">
      <dgm:prSet/>
      <dgm:spPr/>
      <dgm:t>
        <a:bodyPr/>
        <a:lstStyle/>
        <a:p>
          <a:endParaRPr lang="en-IE"/>
        </a:p>
      </dgm:t>
    </dgm:pt>
    <dgm:pt modelId="{BD3CA3E2-C730-43A5-A0D0-E8D2BF2F7343}" type="sibTrans" cxnId="{BE1A2267-8CC2-4082-95EC-79959CBFB6B1}">
      <dgm:prSet/>
      <dgm:spPr/>
      <dgm:t>
        <a:bodyPr/>
        <a:lstStyle/>
        <a:p>
          <a:endParaRPr lang="en-IE"/>
        </a:p>
      </dgm:t>
    </dgm:pt>
    <dgm:pt modelId="{9BBC3C55-ABC5-44EE-95AD-9D823D5A0FA9}">
      <dgm:prSet phldrT="[Text]"/>
      <dgm:spPr/>
      <dgm:t>
        <a:bodyPr/>
        <a:lstStyle/>
        <a:p>
          <a:r>
            <a:rPr lang="en-IE"/>
            <a:t>Abstract Concepts</a:t>
          </a:r>
          <a:endParaRPr lang="en-IE" dirty="0"/>
        </a:p>
      </dgm:t>
    </dgm:pt>
    <dgm:pt modelId="{8D543729-408D-49D5-B458-92D8461FB316}" type="parTrans" cxnId="{01FD3786-F627-4DC7-B0AC-44B81B45DE85}">
      <dgm:prSet/>
      <dgm:spPr/>
      <dgm:t>
        <a:bodyPr/>
        <a:lstStyle/>
        <a:p>
          <a:endParaRPr lang="en-IE"/>
        </a:p>
      </dgm:t>
    </dgm:pt>
    <dgm:pt modelId="{8A48D578-920D-4168-AE8D-CCA40FBB7F7B}" type="sibTrans" cxnId="{01FD3786-F627-4DC7-B0AC-44B81B45DE85}">
      <dgm:prSet/>
      <dgm:spPr/>
      <dgm:t>
        <a:bodyPr/>
        <a:lstStyle/>
        <a:p>
          <a:endParaRPr lang="en-IE"/>
        </a:p>
      </dgm:t>
    </dgm:pt>
    <dgm:pt modelId="{6956F964-5407-4ACA-8F99-5BF44F984597}">
      <dgm:prSet phldrT="[Text]"/>
      <dgm:spPr/>
      <dgm:t>
        <a:bodyPr/>
        <a:lstStyle/>
        <a:p>
          <a:r>
            <a:rPr lang="en-IE" dirty="0"/>
            <a:t>Weekly PAL Sessions</a:t>
          </a:r>
        </a:p>
      </dgm:t>
    </dgm:pt>
    <dgm:pt modelId="{33B0CDF4-1364-4026-813D-C9CFC7CF97F8}" type="parTrans" cxnId="{79A0472F-7810-47DE-88A4-943CD40C3A59}">
      <dgm:prSet/>
      <dgm:spPr/>
      <dgm:t>
        <a:bodyPr/>
        <a:lstStyle/>
        <a:p>
          <a:endParaRPr lang="en-IE"/>
        </a:p>
      </dgm:t>
    </dgm:pt>
    <dgm:pt modelId="{71390BE2-8CE6-4EE7-A81F-E99C8DB9219E}" type="sibTrans" cxnId="{79A0472F-7810-47DE-88A4-943CD40C3A59}">
      <dgm:prSet/>
      <dgm:spPr/>
      <dgm:t>
        <a:bodyPr/>
        <a:lstStyle/>
        <a:p>
          <a:endParaRPr lang="en-IE"/>
        </a:p>
      </dgm:t>
    </dgm:pt>
    <dgm:pt modelId="{87A48FC6-8DE8-44A7-91C0-1699EE3394B2}">
      <dgm:prSet phldrT="[Text]"/>
      <dgm:spPr/>
      <dgm:t>
        <a:bodyPr/>
        <a:lstStyle/>
        <a:p>
          <a:r>
            <a:rPr lang="en-IE" dirty="0"/>
            <a:t>Lesson Plans</a:t>
          </a:r>
        </a:p>
      </dgm:t>
    </dgm:pt>
    <dgm:pt modelId="{6299CB35-FCA3-41E1-8698-1FF0F708EF8D}" type="parTrans" cxnId="{0DCB0456-4BC9-481C-B767-EF540A47D196}">
      <dgm:prSet/>
      <dgm:spPr/>
      <dgm:t>
        <a:bodyPr/>
        <a:lstStyle/>
        <a:p>
          <a:endParaRPr lang="en-IE"/>
        </a:p>
      </dgm:t>
    </dgm:pt>
    <dgm:pt modelId="{7B7B38AA-DB16-4F1E-89BB-1C7827F780D3}" type="sibTrans" cxnId="{0DCB0456-4BC9-481C-B767-EF540A47D196}">
      <dgm:prSet/>
      <dgm:spPr/>
      <dgm:t>
        <a:bodyPr/>
        <a:lstStyle/>
        <a:p>
          <a:endParaRPr lang="en-IE"/>
        </a:p>
      </dgm:t>
    </dgm:pt>
    <dgm:pt modelId="{32534E27-10FF-4382-A119-AFBB55F94A3F}">
      <dgm:prSet phldrT="[Text]"/>
      <dgm:spPr/>
      <dgm:t>
        <a:bodyPr/>
        <a:lstStyle/>
        <a:p>
          <a:r>
            <a:rPr lang="en-IE" dirty="0"/>
            <a:t>Problems Aligned to Material</a:t>
          </a:r>
        </a:p>
      </dgm:t>
    </dgm:pt>
    <dgm:pt modelId="{2656817E-AD9A-4AC2-BC4B-4B4F08D2F727}" type="parTrans" cxnId="{FA66296E-2A96-40E9-AA80-AE547A462338}">
      <dgm:prSet/>
      <dgm:spPr/>
      <dgm:t>
        <a:bodyPr/>
        <a:lstStyle/>
        <a:p>
          <a:endParaRPr lang="en-IE"/>
        </a:p>
      </dgm:t>
    </dgm:pt>
    <dgm:pt modelId="{9E1091FE-B44B-44BB-88BB-45BB9FEE2D4B}" type="sibTrans" cxnId="{FA66296E-2A96-40E9-AA80-AE547A462338}">
      <dgm:prSet/>
      <dgm:spPr/>
      <dgm:t>
        <a:bodyPr/>
        <a:lstStyle/>
        <a:p>
          <a:endParaRPr lang="en-IE"/>
        </a:p>
      </dgm:t>
    </dgm:pt>
    <dgm:pt modelId="{D0F984E6-E3D4-4ECE-A280-8251AE85D868}">
      <dgm:prSet phldrT="[Text]"/>
      <dgm:spPr/>
      <dgm:t>
        <a:bodyPr/>
        <a:lstStyle/>
        <a:p>
          <a:r>
            <a:rPr lang="en-GB" dirty="0"/>
            <a:t>Theory</a:t>
          </a:r>
          <a:endParaRPr lang="en-IE" dirty="0"/>
        </a:p>
      </dgm:t>
    </dgm:pt>
    <dgm:pt modelId="{6D83042A-D0C3-4EBE-B206-88DF57C6C709}" type="parTrans" cxnId="{BF42EF2F-0C0D-4B9F-9DE5-BEEA4933D222}">
      <dgm:prSet/>
      <dgm:spPr/>
      <dgm:t>
        <a:bodyPr/>
        <a:lstStyle/>
        <a:p>
          <a:endParaRPr lang="en-IE"/>
        </a:p>
      </dgm:t>
    </dgm:pt>
    <dgm:pt modelId="{17DB66AF-F313-4DC6-92AD-EFF1C613B1EC}" type="sibTrans" cxnId="{BF42EF2F-0C0D-4B9F-9DE5-BEEA4933D222}">
      <dgm:prSet/>
      <dgm:spPr/>
      <dgm:t>
        <a:bodyPr/>
        <a:lstStyle/>
        <a:p>
          <a:endParaRPr lang="en-IE"/>
        </a:p>
      </dgm:t>
    </dgm:pt>
    <dgm:pt modelId="{CBC087F5-75B8-4964-AAD5-35C6D1B0D7D9}">
      <dgm:prSet phldrT="[Text]"/>
      <dgm:spPr/>
      <dgm:t>
        <a:bodyPr/>
        <a:lstStyle/>
        <a:p>
          <a:r>
            <a:rPr lang="en-IE" dirty="0"/>
            <a:t>Laboratory Work</a:t>
          </a:r>
        </a:p>
      </dgm:t>
    </dgm:pt>
    <dgm:pt modelId="{F0B6722D-1876-48B5-B46F-EDF5CAD9AD2A}" type="parTrans" cxnId="{2C646E73-627A-426D-BB08-05A6387DC791}">
      <dgm:prSet/>
      <dgm:spPr/>
      <dgm:t>
        <a:bodyPr/>
        <a:lstStyle/>
        <a:p>
          <a:endParaRPr lang="en-IE"/>
        </a:p>
      </dgm:t>
    </dgm:pt>
    <dgm:pt modelId="{C3ADE564-0C8C-4845-B4F1-F214F15ED94F}" type="sibTrans" cxnId="{2C646E73-627A-426D-BB08-05A6387DC791}">
      <dgm:prSet/>
      <dgm:spPr/>
      <dgm:t>
        <a:bodyPr/>
        <a:lstStyle/>
        <a:p>
          <a:endParaRPr lang="en-IE"/>
        </a:p>
      </dgm:t>
    </dgm:pt>
    <dgm:pt modelId="{5666D676-BECC-4346-B6A4-724EF5C5E5CE}">
      <dgm:prSet phldrT="[Text]"/>
      <dgm:spPr/>
      <dgm:t>
        <a:bodyPr/>
        <a:lstStyle/>
        <a:p>
          <a:r>
            <a:rPr lang="en-IE" dirty="0"/>
            <a:t>Lecturer Support</a:t>
          </a:r>
        </a:p>
      </dgm:t>
    </dgm:pt>
    <dgm:pt modelId="{6933BC49-D314-4495-82F1-537906F1EEB8}" type="parTrans" cxnId="{B95CDB0B-0014-4A2F-A75F-85C5783A5BF4}">
      <dgm:prSet/>
      <dgm:spPr/>
      <dgm:t>
        <a:bodyPr/>
        <a:lstStyle/>
        <a:p>
          <a:endParaRPr lang="en-IE"/>
        </a:p>
      </dgm:t>
    </dgm:pt>
    <dgm:pt modelId="{3ACD361C-F689-4B41-B982-B9B57267C02F}" type="sibTrans" cxnId="{B95CDB0B-0014-4A2F-A75F-85C5783A5BF4}">
      <dgm:prSet/>
      <dgm:spPr/>
      <dgm:t>
        <a:bodyPr/>
        <a:lstStyle/>
        <a:p>
          <a:endParaRPr lang="en-IE"/>
        </a:p>
      </dgm:t>
    </dgm:pt>
    <dgm:pt modelId="{B2A70EAE-AA55-473B-BDA2-8CD573E28FE0}">
      <dgm:prSet phldrT="[Text]"/>
      <dgm:spPr/>
      <dgm:t>
        <a:bodyPr/>
        <a:lstStyle/>
        <a:p>
          <a:r>
            <a:rPr lang="en-IE" dirty="0"/>
            <a:t>Group Tasks</a:t>
          </a:r>
        </a:p>
      </dgm:t>
    </dgm:pt>
    <dgm:pt modelId="{38596C30-CBA5-4A17-91D1-C0C11921D94C}" type="parTrans" cxnId="{416543E4-66CB-4B2B-87FA-2CF46F25BC9C}">
      <dgm:prSet/>
      <dgm:spPr/>
      <dgm:t>
        <a:bodyPr/>
        <a:lstStyle/>
        <a:p>
          <a:endParaRPr lang="en-IE"/>
        </a:p>
      </dgm:t>
    </dgm:pt>
    <dgm:pt modelId="{A420817E-AE5F-4DC2-A901-708CC849BF59}" type="sibTrans" cxnId="{416543E4-66CB-4B2B-87FA-2CF46F25BC9C}">
      <dgm:prSet/>
      <dgm:spPr/>
      <dgm:t>
        <a:bodyPr/>
        <a:lstStyle/>
        <a:p>
          <a:endParaRPr lang="en-IE"/>
        </a:p>
      </dgm:t>
    </dgm:pt>
    <dgm:pt modelId="{971713EA-BBF0-4340-B1FD-F7E5B2414127}" type="pres">
      <dgm:prSet presAssocID="{8A10F71E-5750-46CB-B846-11CDA837920E}" presName="Name0" presStyleCnt="0">
        <dgm:presLayoutVars>
          <dgm:chMax val="7"/>
          <dgm:dir/>
          <dgm:animOne val="branch"/>
        </dgm:presLayoutVars>
      </dgm:prSet>
      <dgm:spPr/>
    </dgm:pt>
    <dgm:pt modelId="{A093643F-8F1D-4D35-B28F-0946194180EE}" type="pres">
      <dgm:prSet presAssocID="{38739A57-C4A6-43AC-AFFD-B03921EC3409}" presName="parTx1" presStyleLbl="node1" presStyleIdx="0" presStyleCnt="3"/>
      <dgm:spPr/>
    </dgm:pt>
    <dgm:pt modelId="{76AE32FD-D680-45D6-B306-78EBA20C1EE2}" type="pres">
      <dgm:prSet presAssocID="{38739A57-C4A6-43AC-AFFD-B03921EC3409}" presName="spPre1" presStyleCnt="0"/>
      <dgm:spPr/>
    </dgm:pt>
    <dgm:pt modelId="{088D093F-C4FE-493D-A101-9DDD69830B6E}" type="pres">
      <dgm:prSet presAssocID="{38739A57-C4A6-43AC-AFFD-B03921EC3409}" presName="chLin1" presStyleCnt="0"/>
      <dgm:spPr/>
    </dgm:pt>
    <dgm:pt modelId="{3CF86501-4737-4866-B7CF-708F4A92A2BC}" type="pres">
      <dgm:prSet presAssocID="{8D543729-408D-49D5-B458-92D8461FB316}" presName="Name11" presStyleLbl="parChTrans1D1" presStyleIdx="0" presStyleCnt="24"/>
      <dgm:spPr/>
    </dgm:pt>
    <dgm:pt modelId="{546D5588-BC41-4FBB-A639-DD0DF42BDFA9}" type="pres">
      <dgm:prSet presAssocID="{8D543729-408D-49D5-B458-92D8461FB316}" presName="Name31" presStyleLbl="parChTrans1D1" presStyleIdx="1" presStyleCnt="24"/>
      <dgm:spPr/>
    </dgm:pt>
    <dgm:pt modelId="{A5AA123E-CD5D-4BAA-A375-2DD9C3A9967C}" type="pres">
      <dgm:prSet presAssocID="{9BBC3C55-ABC5-44EE-95AD-9D823D5A0FA9}" presName="txAndLines1" presStyleCnt="0"/>
      <dgm:spPr/>
    </dgm:pt>
    <dgm:pt modelId="{77067CB1-8DF2-43A1-88C2-D3609323AFC3}" type="pres">
      <dgm:prSet presAssocID="{9BBC3C55-ABC5-44EE-95AD-9D823D5A0FA9}" presName="anchor1" presStyleCnt="0"/>
      <dgm:spPr/>
    </dgm:pt>
    <dgm:pt modelId="{4C81C01E-1F42-4C44-877B-107DAEF1AAE7}" type="pres">
      <dgm:prSet presAssocID="{9BBC3C55-ABC5-44EE-95AD-9D823D5A0FA9}" presName="backup1" presStyleCnt="0"/>
      <dgm:spPr/>
    </dgm:pt>
    <dgm:pt modelId="{A1CBACF1-4C6F-4928-B1FD-6AAFC99D14FB}" type="pres">
      <dgm:prSet presAssocID="{9BBC3C55-ABC5-44EE-95AD-9D823D5A0FA9}" presName="preLine1" presStyleLbl="parChTrans1D1" presStyleIdx="2" presStyleCnt="24"/>
      <dgm:spPr/>
    </dgm:pt>
    <dgm:pt modelId="{01CF93D0-3232-439E-A611-6A97C763366F}" type="pres">
      <dgm:prSet presAssocID="{9BBC3C55-ABC5-44EE-95AD-9D823D5A0FA9}" presName="desTx1" presStyleLbl="revTx" presStyleIdx="0" presStyleCnt="0">
        <dgm:presLayoutVars>
          <dgm:bulletEnabled val="1"/>
        </dgm:presLayoutVars>
      </dgm:prSet>
      <dgm:spPr/>
    </dgm:pt>
    <dgm:pt modelId="{3191F7E2-1E1D-466B-A55B-8B906C7AA265}" type="pres">
      <dgm:prSet presAssocID="{9BBC3C55-ABC5-44EE-95AD-9D823D5A0FA9}" presName="postLine1" presStyleLbl="parChTrans1D1" presStyleIdx="3" presStyleCnt="24"/>
      <dgm:spPr/>
    </dgm:pt>
    <dgm:pt modelId="{D29D219C-F019-4C58-AAA7-052F912BC614}" type="pres">
      <dgm:prSet presAssocID="{6D83042A-D0C3-4EBE-B206-88DF57C6C709}" presName="Name11" presStyleLbl="parChTrans1D1" presStyleIdx="4" presStyleCnt="24"/>
      <dgm:spPr/>
    </dgm:pt>
    <dgm:pt modelId="{42836F39-FADA-4E2D-8AA3-3116E90F99B7}" type="pres">
      <dgm:prSet presAssocID="{6D83042A-D0C3-4EBE-B206-88DF57C6C709}" presName="Name31" presStyleLbl="parChTrans1D1" presStyleIdx="5" presStyleCnt="24"/>
      <dgm:spPr/>
    </dgm:pt>
    <dgm:pt modelId="{644C61F5-DF1F-44F1-9E67-83F601EEEEE7}" type="pres">
      <dgm:prSet presAssocID="{D0F984E6-E3D4-4ECE-A280-8251AE85D868}" presName="txAndLines1" presStyleCnt="0"/>
      <dgm:spPr/>
    </dgm:pt>
    <dgm:pt modelId="{45020F85-B1A0-4BB4-BC6E-C6DCCDDF6228}" type="pres">
      <dgm:prSet presAssocID="{D0F984E6-E3D4-4ECE-A280-8251AE85D868}" presName="anchor1" presStyleCnt="0"/>
      <dgm:spPr/>
    </dgm:pt>
    <dgm:pt modelId="{1025FE7F-8CEC-4D0A-9A9A-6BA211F1F420}" type="pres">
      <dgm:prSet presAssocID="{D0F984E6-E3D4-4ECE-A280-8251AE85D868}" presName="backup1" presStyleCnt="0"/>
      <dgm:spPr/>
    </dgm:pt>
    <dgm:pt modelId="{A4D2ACDE-6E20-4091-8801-A2CD2EB69E86}" type="pres">
      <dgm:prSet presAssocID="{D0F984E6-E3D4-4ECE-A280-8251AE85D868}" presName="preLine1" presStyleLbl="parChTrans1D1" presStyleIdx="6" presStyleCnt="24"/>
      <dgm:spPr/>
    </dgm:pt>
    <dgm:pt modelId="{FC778C87-D679-4CA3-A3D1-86C3F14C80A5}" type="pres">
      <dgm:prSet presAssocID="{D0F984E6-E3D4-4ECE-A280-8251AE85D868}" presName="desTx1" presStyleLbl="revTx" presStyleIdx="0" presStyleCnt="0">
        <dgm:presLayoutVars>
          <dgm:bulletEnabled val="1"/>
        </dgm:presLayoutVars>
      </dgm:prSet>
      <dgm:spPr/>
    </dgm:pt>
    <dgm:pt modelId="{DEA326B6-917E-4411-B8C2-BF9A6671B75A}" type="pres">
      <dgm:prSet presAssocID="{D0F984E6-E3D4-4ECE-A280-8251AE85D868}" presName="postLine1" presStyleLbl="parChTrans1D1" presStyleIdx="7" presStyleCnt="24"/>
      <dgm:spPr/>
    </dgm:pt>
    <dgm:pt modelId="{2A61566F-6232-4C45-82E5-7A9265710BF6}" type="pres">
      <dgm:prSet presAssocID="{F0B6722D-1876-48B5-B46F-EDF5CAD9AD2A}" presName="Name11" presStyleLbl="parChTrans1D1" presStyleIdx="8" presStyleCnt="24"/>
      <dgm:spPr/>
    </dgm:pt>
    <dgm:pt modelId="{860ECFA1-1F99-4E55-BEDC-243847934327}" type="pres">
      <dgm:prSet presAssocID="{F0B6722D-1876-48B5-B46F-EDF5CAD9AD2A}" presName="Name31" presStyleLbl="parChTrans1D1" presStyleIdx="9" presStyleCnt="24"/>
      <dgm:spPr/>
    </dgm:pt>
    <dgm:pt modelId="{802D2D78-C8A3-4222-9046-BF1040E25C02}" type="pres">
      <dgm:prSet presAssocID="{CBC087F5-75B8-4964-AAD5-35C6D1B0D7D9}" presName="txAndLines1" presStyleCnt="0"/>
      <dgm:spPr/>
    </dgm:pt>
    <dgm:pt modelId="{9DD9A8B0-2CAE-4B28-A1BD-14FDF873F1E5}" type="pres">
      <dgm:prSet presAssocID="{CBC087F5-75B8-4964-AAD5-35C6D1B0D7D9}" presName="anchor1" presStyleCnt="0"/>
      <dgm:spPr/>
    </dgm:pt>
    <dgm:pt modelId="{0158AB94-E6D1-407B-B21F-CDDF688D21BC}" type="pres">
      <dgm:prSet presAssocID="{CBC087F5-75B8-4964-AAD5-35C6D1B0D7D9}" presName="backup1" presStyleCnt="0"/>
      <dgm:spPr/>
    </dgm:pt>
    <dgm:pt modelId="{269024ED-4634-424F-A8A2-7392B7DB2D94}" type="pres">
      <dgm:prSet presAssocID="{CBC087F5-75B8-4964-AAD5-35C6D1B0D7D9}" presName="preLine1" presStyleLbl="parChTrans1D1" presStyleIdx="10" presStyleCnt="24"/>
      <dgm:spPr/>
    </dgm:pt>
    <dgm:pt modelId="{83437E03-8B43-4C23-A1D9-2F9B26641DA8}" type="pres">
      <dgm:prSet presAssocID="{CBC087F5-75B8-4964-AAD5-35C6D1B0D7D9}" presName="desTx1" presStyleLbl="revTx" presStyleIdx="0" presStyleCnt="0">
        <dgm:presLayoutVars>
          <dgm:bulletEnabled val="1"/>
        </dgm:presLayoutVars>
      </dgm:prSet>
      <dgm:spPr/>
    </dgm:pt>
    <dgm:pt modelId="{D2D05413-7725-4095-A1C6-AAC88F0C3652}" type="pres">
      <dgm:prSet presAssocID="{CBC087F5-75B8-4964-AAD5-35C6D1B0D7D9}" presName="postLine1" presStyleLbl="parChTrans1D1" presStyleIdx="11" presStyleCnt="24"/>
      <dgm:spPr/>
    </dgm:pt>
    <dgm:pt modelId="{7FC655BF-B9D3-447F-86C9-9D640581F7B0}" type="pres">
      <dgm:prSet presAssocID="{38739A57-C4A6-43AC-AFFD-B03921EC3409}" presName="spPost1" presStyleCnt="0"/>
      <dgm:spPr/>
    </dgm:pt>
    <dgm:pt modelId="{EBDD33FC-97F8-486A-AB52-B542328E2815}" type="pres">
      <dgm:prSet presAssocID="{6956F964-5407-4ACA-8F99-5BF44F984597}" presName="parTx2" presStyleLbl="node1" presStyleIdx="1" presStyleCnt="3" custLinFactNeighborX="43681" custLinFactNeighborY="1133"/>
      <dgm:spPr/>
    </dgm:pt>
    <dgm:pt modelId="{AA28D9C7-829E-4BA6-8285-D7ADB2601700}" type="pres">
      <dgm:prSet presAssocID="{6956F964-5407-4ACA-8F99-5BF44F984597}" presName="spPre2" presStyleCnt="0"/>
      <dgm:spPr/>
    </dgm:pt>
    <dgm:pt modelId="{873CAD02-9201-49F4-820C-3A25BB694BE9}" type="pres">
      <dgm:prSet presAssocID="{6956F964-5407-4ACA-8F99-5BF44F984597}" presName="chLin2" presStyleCnt="0"/>
      <dgm:spPr/>
    </dgm:pt>
    <dgm:pt modelId="{68EBFAEB-7940-43D5-9D64-C749DCBFD1F0}" type="pres">
      <dgm:prSet presAssocID="{6299CB35-FCA3-41E1-8698-1FF0F708EF8D}" presName="Name45" presStyleLbl="parChTrans1D1" presStyleIdx="12" presStyleCnt="24"/>
      <dgm:spPr/>
    </dgm:pt>
    <dgm:pt modelId="{83B509DD-C4A3-4481-9A44-C79029C3233A}" type="pres">
      <dgm:prSet presAssocID="{6299CB35-FCA3-41E1-8698-1FF0F708EF8D}" presName="Name65" presStyleLbl="parChTrans1D1" presStyleIdx="13" presStyleCnt="24"/>
      <dgm:spPr/>
    </dgm:pt>
    <dgm:pt modelId="{99AAC05C-14BD-4D7B-85C5-60028F70FB17}" type="pres">
      <dgm:prSet presAssocID="{87A48FC6-8DE8-44A7-91C0-1699EE3394B2}" presName="txAndLines2" presStyleCnt="0"/>
      <dgm:spPr/>
    </dgm:pt>
    <dgm:pt modelId="{64B8CE74-EDDA-4C5F-B41D-9DF58BDD936C}" type="pres">
      <dgm:prSet presAssocID="{87A48FC6-8DE8-44A7-91C0-1699EE3394B2}" presName="anchor2" presStyleCnt="0"/>
      <dgm:spPr/>
    </dgm:pt>
    <dgm:pt modelId="{76BE452F-6333-4284-9F34-499169C93C55}" type="pres">
      <dgm:prSet presAssocID="{87A48FC6-8DE8-44A7-91C0-1699EE3394B2}" presName="backup2" presStyleCnt="0"/>
      <dgm:spPr/>
    </dgm:pt>
    <dgm:pt modelId="{85E8930B-828C-44D5-89F6-42CE924E46F8}" type="pres">
      <dgm:prSet presAssocID="{87A48FC6-8DE8-44A7-91C0-1699EE3394B2}" presName="preLine2" presStyleLbl="parChTrans1D1" presStyleIdx="14" presStyleCnt="24"/>
      <dgm:spPr/>
    </dgm:pt>
    <dgm:pt modelId="{1045B193-3C4E-40EB-B409-EE1DEEC16A71}" type="pres">
      <dgm:prSet presAssocID="{87A48FC6-8DE8-44A7-91C0-1699EE3394B2}" presName="desTx2" presStyleLbl="revTx" presStyleIdx="0" presStyleCnt="0">
        <dgm:presLayoutVars>
          <dgm:bulletEnabled val="1"/>
        </dgm:presLayoutVars>
      </dgm:prSet>
      <dgm:spPr/>
    </dgm:pt>
    <dgm:pt modelId="{D0E886CE-EEC8-43C5-9E41-81DB9E02B6E9}" type="pres">
      <dgm:prSet presAssocID="{87A48FC6-8DE8-44A7-91C0-1699EE3394B2}" presName="postLine2" presStyleLbl="parChTrans1D1" presStyleIdx="15" presStyleCnt="24"/>
      <dgm:spPr/>
    </dgm:pt>
    <dgm:pt modelId="{1F9748A1-A56A-4B7C-897C-CC773EB1E918}" type="pres">
      <dgm:prSet presAssocID="{2656817E-AD9A-4AC2-BC4B-4B4F08D2F727}" presName="Name45" presStyleLbl="parChTrans1D1" presStyleIdx="16" presStyleCnt="24"/>
      <dgm:spPr/>
    </dgm:pt>
    <dgm:pt modelId="{B114A49E-F877-49B8-883C-FB9A82229CF7}" type="pres">
      <dgm:prSet presAssocID="{2656817E-AD9A-4AC2-BC4B-4B4F08D2F727}" presName="Name65" presStyleLbl="parChTrans1D1" presStyleIdx="17" presStyleCnt="24"/>
      <dgm:spPr/>
    </dgm:pt>
    <dgm:pt modelId="{3743EB3A-9616-4F9B-8502-8D4FDFE671FE}" type="pres">
      <dgm:prSet presAssocID="{32534E27-10FF-4382-A119-AFBB55F94A3F}" presName="txAndLines2" presStyleCnt="0"/>
      <dgm:spPr/>
    </dgm:pt>
    <dgm:pt modelId="{70743526-1853-4E90-8A28-BADD729C0B15}" type="pres">
      <dgm:prSet presAssocID="{32534E27-10FF-4382-A119-AFBB55F94A3F}" presName="anchor2" presStyleCnt="0"/>
      <dgm:spPr/>
    </dgm:pt>
    <dgm:pt modelId="{FD771237-6E03-47FF-83CA-C20E06B3F6E6}" type="pres">
      <dgm:prSet presAssocID="{32534E27-10FF-4382-A119-AFBB55F94A3F}" presName="backup2" presStyleCnt="0"/>
      <dgm:spPr/>
    </dgm:pt>
    <dgm:pt modelId="{6401EF03-A5A0-4919-A5E0-E80FF4404AFE}" type="pres">
      <dgm:prSet presAssocID="{32534E27-10FF-4382-A119-AFBB55F94A3F}" presName="preLine2" presStyleLbl="parChTrans1D1" presStyleIdx="18" presStyleCnt="24"/>
      <dgm:spPr/>
    </dgm:pt>
    <dgm:pt modelId="{3AFA427E-200B-4642-9118-91AC822F1C2B}" type="pres">
      <dgm:prSet presAssocID="{32534E27-10FF-4382-A119-AFBB55F94A3F}" presName="desTx2" presStyleLbl="revTx" presStyleIdx="0" presStyleCnt="0" custScaleX="73239">
        <dgm:presLayoutVars>
          <dgm:bulletEnabled val="1"/>
        </dgm:presLayoutVars>
      </dgm:prSet>
      <dgm:spPr/>
    </dgm:pt>
    <dgm:pt modelId="{B93898E3-B425-4F53-9812-C3DD4200DA63}" type="pres">
      <dgm:prSet presAssocID="{32534E27-10FF-4382-A119-AFBB55F94A3F}" presName="postLine2" presStyleLbl="parChTrans1D1" presStyleIdx="19" presStyleCnt="24"/>
      <dgm:spPr/>
    </dgm:pt>
    <dgm:pt modelId="{C3FAB4E3-61B3-45D9-8E46-A937C23526CE}" type="pres">
      <dgm:prSet presAssocID="{38596C30-CBA5-4A17-91D1-C0C11921D94C}" presName="Name45" presStyleLbl="parChTrans1D1" presStyleIdx="20" presStyleCnt="24"/>
      <dgm:spPr/>
    </dgm:pt>
    <dgm:pt modelId="{5FDA809D-7C5C-4EDD-8997-38D93C053470}" type="pres">
      <dgm:prSet presAssocID="{38596C30-CBA5-4A17-91D1-C0C11921D94C}" presName="Name65" presStyleLbl="parChTrans1D1" presStyleIdx="21" presStyleCnt="24"/>
      <dgm:spPr/>
    </dgm:pt>
    <dgm:pt modelId="{DCEF6E67-501A-452B-BC93-9FE86492A7B5}" type="pres">
      <dgm:prSet presAssocID="{B2A70EAE-AA55-473B-BDA2-8CD573E28FE0}" presName="txAndLines2" presStyleCnt="0"/>
      <dgm:spPr/>
    </dgm:pt>
    <dgm:pt modelId="{9C183722-D748-4761-98D1-5D879242348E}" type="pres">
      <dgm:prSet presAssocID="{B2A70EAE-AA55-473B-BDA2-8CD573E28FE0}" presName="anchor2" presStyleCnt="0"/>
      <dgm:spPr/>
    </dgm:pt>
    <dgm:pt modelId="{90F15C68-F854-49A3-988D-E207B19044A3}" type="pres">
      <dgm:prSet presAssocID="{B2A70EAE-AA55-473B-BDA2-8CD573E28FE0}" presName="backup2" presStyleCnt="0"/>
      <dgm:spPr/>
    </dgm:pt>
    <dgm:pt modelId="{D0A4A6EA-B2AE-4C0E-ADE5-EC395354C90E}" type="pres">
      <dgm:prSet presAssocID="{B2A70EAE-AA55-473B-BDA2-8CD573E28FE0}" presName="preLine2" presStyleLbl="parChTrans1D1" presStyleIdx="22" presStyleCnt="24"/>
      <dgm:spPr/>
    </dgm:pt>
    <dgm:pt modelId="{F7010883-5BFA-4B6E-9BEB-D3EC405AD833}" type="pres">
      <dgm:prSet presAssocID="{B2A70EAE-AA55-473B-BDA2-8CD573E28FE0}" presName="desTx2" presStyleLbl="revTx" presStyleIdx="0" presStyleCnt="0">
        <dgm:presLayoutVars>
          <dgm:bulletEnabled val="1"/>
        </dgm:presLayoutVars>
      </dgm:prSet>
      <dgm:spPr/>
    </dgm:pt>
    <dgm:pt modelId="{CAF7A605-CA06-43CA-B6FA-3F2DC7839038}" type="pres">
      <dgm:prSet presAssocID="{B2A70EAE-AA55-473B-BDA2-8CD573E28FE0}" presName="postLine2" presStyleLbl="parChTrans1D1" presStyleIdx="23" presStyleCnt="24"/>
      <dgm:spPr/>
    </dgm:pt>
    <dgm:pt modelId="{095D32E9-A489-435B-8716-60B837C404F1}" type="pres">
      <dgm:prSet presAssocID="{6956F964-5407-4ACA-8F99-5BF44F984597}" presName="spPost2" presStyleCnt="0"/>
      <dgm:spPr/>
    </dgm:pt>
    <dgm:pt modelId="{4FE478E4-AE2A-4DFF-A080-6C0EDF66B20B}" type="pres">
      <dgm:prSet presAssocID="{5666D676-BECC-4346-B6A4-724EF5C5E5CE}" presName="parTx3" presStyleLbl="node1" presStyleIdx="2" presStyleCnt="3" custLinFactNeighborX="-15516"/>
      <dgm:spPr/>
    </dgm:pt>
  </dgm:ptLst>
  <dgm:cxnLst>
    <dgm:cxn modelId="{B95CDB0B-0014-4A2F-A75F-85C5783A5BF4}" srcId="{8A10F71E-5750-46CB-B846-11CDA837920E}" destId="{5666D676-BECC-4346-B6A4-724EF5C5E5CE}" srcOrd="2" destOrd="0" parTransId="{6933BC49-D314-4495-82F1-537906F1EEB8}" sibTransId="{3ACD361C-F689-4B41-B982-B9B57267C02F}"/>
    <dgm:cxn modelId="{D1E99122-248F-42A6-BD5A-DF1F0443F752}" type="presOf" srcId="{38739A57-C4A6-43AC-AFFD-B03921EC3409}" destId="{A093643F-8F1D-4D35-B28F-0946194180EE}" srcOrd="0" destOrd="0" presId="urn:microsoft.com/office/officeart/2009/3/layout/SubStepProcess"/>
    <dgm:cxn modelId="{79A0472F-7810-47DE-88A4-943CD40C3A59}" srcId="{8A10F71E-5750-46CB-B846-11CDA837920E}" destId="{6956F964-5407-4ACA-8F99-5BF44F984597}" srcOrd="1" destOrd="0" parTransId="{33B0CDF4-1364-4026-813D-C9CFC7CF97F8}" sibTransId="{71390BE2-8CE6-4EE7-A81F-E99C8DB9219E}"/>
    <dgm:cxn modelId="{BF42EF2F-0C0D-4B9F-9DE5-BEEA4933D222}" srcId="{38739A57-C4A6-43AC-AFFD-B03921EC3409}" destId="{D0F984E6-E3D4-4ECE-A280-8251AE85D868}" srcOrd="1" destOrd="0" parTransId="{6D83042A-D0C3-4EBE-B206-88DF57C6C709}" sibTransId="{17DB66AF-F313-4DC6-92AD-EFF1C613B1EC}"/>
    <dgm:cxn modelId="{EBC7FC61-3320-4DAB-8B85-4665386D9414}" type="presOf" srcId="{9BBC3C55-ABC5-44EE-95AD-9D823D5A0FA9}" destId="{01CF93D0-3232-439E-A611-6A97C763366F}" srcOrd="0" destOrd="0" presId="urn:microsoft.com/office/officeart/2009/3/layout/SubStepProcess"/>
    <dgm:cxn modelId="{B6F83564-7241-4463-843E-3CC3BE4D225E}" type="presOf" srcId="{32534E27-10FF-4382-A119-AFBB55F94A3F}" destId="{3AFA427E-200B-4642-9118-91AC822F1C2B}" srcOrd="0" destOrd="0" presId="urn:microsoft.com/office/officeart/2009/3/layout/SubStepProcess"/>
    <dgm:cxn modelId="{BE1A2267-8CC2-4082-95EC-79959CBFB6B1}" srcId="{8A10F71E-5750-46CB-B846-11CDA837920E}" destId="{38739A57-C4A6-43AC-AFFD-B03921EC3409}" srcOrd="0" destOrd="0" parTransId="{F0190A66-8754-433A-910A-B074181E2946}" sibTransId="{BD3CA3E2-C730-43A5-A0D0-E8D2BF2F7343}"/>
    <dgm:cxn modelId="{FA66296E-2A96-40E9-AA80-AE547A462338}" srcId="{6956F964-5407-4ACA-8F99-5BF44F984597}" destId="{32534E27-10FF-4382-A119-AFBB55F94A3F}" srcOrd="1" destOrd="0" parTransId="{2656817E-AD9A-4AC2-BC4B-4B4F08D2F727}" sibTransId="{9E1091FE-B44B-44BB-88BB-45BB9FEE2D4B}"/>
    <dgm:cxn modelId="{2C646E73-627A-426D-BB08-05A6387DC791}" srcId="{38739A57-C4A6-43AC-AFFD-B03921EC3409}" destId="{CBC087F5-75B8-4964-AAD5-35C6D1B0D7D9}" srcOrd="2" destOrd="0" parTransId="{F0B6722D-1876-48B5-B46F-EDF5CAD9AD2A}" sibTransId="{C3ADE564-0C8C-4845-B4F1-F214F15ED94F}"/>
    <dgm:cxn modelId="{E87CDC74-79A5-4035-9FF6-2EEC5E8B2EB7}" type="presOf" srcId="{8A10F71E-5750-46CB-B846-11CDA837920E}" destId="{971713EA-BBF0-4340-B1FD-F7E5B2414127}" srcOrd="0" destOrd="0" presId="urn:microsoft.com/office/officeart/2009/3/layout/SubStepProcess"/>
    <dgm:cxn modelId="{0DCB0456-4BC9-481C-B767-EF540A47D196}" srcId="{6956F964-5407-4ACA-8F99-5BF44F984597}" destId="{87A48FC6-8DE8-44A7-91C0-1699EE3394B2}" srcOrd="0" destOrd="0" parTransId="{6299CB35-FCA3-41E1-8698-1FF0F708EF8D}" sibTransId="{7B7B38AA-DB16-4F1E-89BB-1C7827F780D3}"/>
    <dgm:cxn modelId="{01FD3786-F627-4DC7-B0AC-44B81B45DE85}" srcId="{38739A57-C4A6-43AC-AFFD-B03921EC3409}" destId="{9BBC3C55-ABC5-44EE-95AD-9D823D5A0FA9}" srcOrd="0" destOrd="0" parTransId="{8D543729-408D-49D5-B458-92D8461FB316}" sibTransId="{8A48D578-920D-4168-AE8D-CCA40FBB7F7B}"/>
    <dgm:cxn modelId="{76CE3B91-F194-41AD-8EDC-332B19608B06}" type="presOf" srcId="{D0F984E6-E3D4-4ECE-A280-8251AE85D868}" destId="{FC778C87-D679-4CA3-A3D1-86C3F14C80A5}" srcOrd="0" destOrd="0" presId="urn:microsoft.com/office/officeart/2009/3/layout/SubStepProcess"/>
    <dgm:cxn modelId="{00F4A4A5-0337-4D93-991E-0F6E4DA0DC90}" type="presOf" srcId="{CBC087F5-75B8-4964-AAD5-35C6D1B0D7D9}" destId="{83437E03-8B43-4C23-A1D9-2F9B26641DA8}" srcOrd="0" destOrd="0" presId="urn:microsoft.com/office/officeart/2009/3/layout/SubStepProcess"/>
    <dgm:cxn modelId="{214AC3AE-99FD-45EE-A663-4F5514A9A7FE}" type="presOf" srcId="{5666D676-BECC-4346-B6A4-724EF5C5E5CE}" destId="{4FE478E4-AE2A-4DFF-A080-6C0EDF66B20B}" srcOrd="0" destOrd="0" presId="urn:microsoft.com/office/officeart/2009/3/layout/SubStepProcess"/>
    <dgm:cxn modelId="{3C35E1B8-DABB-47AB-BB03-C7EEBBCCDC83}" type="presOf" srcId="{6956F964-5407-4ACA-8F99-5BF44F984597}" destId="{EBDD33FC-97F8-486A-AB52-B542328E2815}" srcOrd="0" destOrd="0" presId="urn:microsoft.com/office/officeart/2009/3/layout/SubStepProcess"/>
    <dgm:cxn modelId="{241973BD-9D02-45CA-9BA8-EEE0A2829971}" type="presOf" srcId="{87A48FC6-8DE8-44A7-91C0-1699EE3394B2}" destId="{1045B193-3C4E-40EB-B409-EE1DEEC16A71}" srcOrd="0" destOrd="0" presId="urn:microsoft.com/office/officeart/2009/3/layout/SubStepProcess"/>
    <dgm:cxn modelId="{5CB146CF-8ED4-4A19-9536-A1B950789ABE}" type="presOf" srcId="{B2A70EAE-AA55-473B-BDA2-8CD573E28FE0}" destId="{F7010883-5BFA-4B6E-9BEB-D3EC405AD833}" srcOrd="0" destOrd="0" presId="urn:microsoft.com/office/officeart/2009/3/layout/SubStepProcess"/>
    <dgm:cxn modelId="{416543E4-66CB-4B2B-87FA-2CF46F25BC9C}" srcId="{6956F964-5407-4ACA-8F99-5BF44F984597}" destId="{B2A70EAE-AA55-473B-BDA2-8CD573E28FE0}" srcOrd="2" destOrd="0" parTransId="{38596C30-CBA5-4A17-91D1-C0C11921D94C}" sibTransId="{A420817E-AE5F-4DC2-A901-708CC849BF59}"/>
    <dgm:cxn modelId="{511B9399-0693-4CF9-98FB-66B54B53F2E3}" type="presParOf" srcId="{971713EA-BBF0-4340-B1FD-F7E5B2414127}" destId="{A093643F-8F1D-4D35-B28F-0946194180EE}" srcOrd="0" destOrd="0" presId="urn:microsoft.com/office/officeart/2009/3/layout/SubStepProcess"/>
    <dgm:cxn modelId="{E1498B52-6FC9-40C2-9612-C6779825B934}" type="presParOf" srcId="{971713EA-BBF0-4340-B1FD-F7E5B2414127}" destId="{76AE32FD-D680-45D6-B306-78EBA20C1EE2}" srcOrd="1" destOrd="0" presId="urn:microsoft.com/office/officeart/2009/3/layout/SubStepProcess"/>
    <dgm:cxn modelId="{74A1A07A-204F-4352-954C-4DF8D46CAB4B}" type="presParOf" srcId="{971713EA-BBF0-4340-B1FD-F7E5B2414127}" destId="{088D093F-C4FE-493D-A101-9DDD69830B6E}" srcOrd="2" destOrd="0" presId="urn:microsoft.com/office/officeart/2009/3/layout/SubStepProcess"/>
    <dgm:cxn modelId="{77348985-82FC-46F3-929E-1C1E7BB78DBA}" type="presParOf" srcId="{088D093F-C4FE-493D-A101-9DDD69830B6E}" destId="{3CF86501-4737-4866-B7CF-708F4A92A2BC}" srcOrd="0" destOrd="0" presId="urn:microsoft.com/office/officeart/2009/3/layout/SubStepProcess"/>
    <dgm:cxn modelId="{37DD0CC8-AEE8-4D84-98D9-0C22A4E87848}" type="presParOf" srcId="{088D093F-C4FE-493D-A101-9DDD69830B6E}" destId="{546D5588-BC41-4FBB-A639-DD0DF42BDFA9}" srcOrd="1" destOrd="0" presId="urn:microsoft.com/office/officeart/2009/3/layout/SubStepProcess"/>
    <dgm:cxn modelId="{138473EB-C0C3-4F2B-8B85-F24F8BBF981A}" type="presParOf" srcId="{088D093F-C4FE-493D-A101-9DDD69830B6E}" destId="{A5AA123E-CD5D-4BAA-A375-2DD9C3A9967C}" srcOrd="2" destOrd="0" presId="urn:microsoft.com/office/officeart/2009/3/layout/SubStepProcess"/>
    <dgm:cxn modelId="{E7B12D9B-2E76-4DBD-B5F1-F19A09BE6023}" type="presParOf" srcId="{A5AA123E-CD5D-4BAA-A375-2DD9C3A9967C}" destId="{77067CB1-8DF2-43A1-88C2-D3609323AFC3}" srcOrd="0" destOrd="0" presId="urn:microsoft.com/office/officeart/2009/3/layout/SubStepProcess"/>
    <dgm:cxn modelId="{1C5EB1DD-8F18-47E4-9349-3D0185E2B62D}" type="presParOf" srcId="{A5AA123E-CD5D-4BAA-A375-2DD9C3A9967C}" destId="{4C81C01E-1F42-4C44-877B-107DAEF1AAE7}" srcOrd="1" destOrd="0" presId="urn:microsoft.com/office/officeart/2009/3/layout/SubStepProcess"/>
    <dgm:cxn modelId="{982F7815-7E77-457E-86BD-1993B89E4F32}" type="presParOf" srcId="{A5AA123E-CD5D-4BAA-A375-2DD9C3A9967C}" destId="{A1CBACF1-4C6F-4928-B1FD-6AAFC99D14FB}" srcOrd="2" destOrd="0" presId="urn:microsoft.com/office/officeart/2009/3/layout/SubStepProcess"/>
    <dgm:cxn modelId="{251FC138-E172-42E2-9E56-60DA45AE9981}" type="presParOf" srcId="{A5AA123E-CD5D-4BAA-A375-2DD9C3A9967C}" destId="{01CF93D0-3232-439E-A611-6A97C763366F}" srcOrd="3" destOrd="0" presId="urn:microsoft.com/office/officeart/2009/3/layout/SubStepProcess"/>
    <dgm:cxn modelId="{164BA52E-EEBA-4DF7-AB6E-CC7C21136A10}" type="presParOf" srcId="{A5AA123E-CD5D-4BAA-A375-2DD9C3A9967C}" destId="{3191F7E2-1E1D-466B-A55B-8B906C7AA265}" srcOrd="4" destOrd="0" presId="urn:microsoft.com/office/officeart/2009/3/layout/SubStepProcess"/>
    <dgm:cxn modelId="{D34913F2-C49B-4305-B119-3AB56B172DC7}" type="presParOf" srcId="{088D093F-C4FE-493D-A101-9DDD69830B6E}" destId="{D29D219C-F019-4C58-AAA7-052F912BC614}" srcOrd="3" destOrd="0" presId="urn:microsoft.com/office/officeart/2009/3/layout/SubStepProcess"/>
    <dgm:cxn modelId="{89A2D71A-A05B-4376-9B17-16F9A0B5E458}" type="presParOf" srcId="{088D093F-C4FE-493D-A101-9DDD69830B6E}" destId="{42836F39-FADA-4E2D-8AA3-3116E90F99B7}" srcOrd="4" destOrd="0" presId="urn:microsoft.com/office/officeart/2009/3/layout/SubStepProcess"/>
    <dgm:cxn modelId="{D787A6F9-2679-4877-A33D-8BFC79AC34D1}" type="presParOf" srcId="{088D093F-C4FE-493D-A101-9DDD69830B6E}" destId="{644C61F5-DF1F-44F1-9E67-83F601EEEEE7}" srcOrd="5" destOrd="0" presId="urn:microsoft.com/office/officeart/2009/3/layout/SubStepProcess"/>
    <dgm:cxn modelId="{6D9D59EB-891E-4926-A187-E34BFFF351C4}" type="presParOf" srcId="{644C61F5-DF1F-44F1-9E67-83F601EEEEE7}" destId="{45020F85-B1A0-4BB4-BC6E-C6DCCDDF6228}" srcOrd="0" destOrd="0" presId="urn:microsoft.com/office/officeart/2009/3/layout/SubStepProcess"/>
    <dgm:cxn modelId="{282A7B68-C812-4BCF-BC81-033AA4A0363F}" type="presParOf" srcId="{644C61F5-DF1F-44F1-9E67-83F601EEEEE7}" destId="{1025FE7F-8CEC-4D0A-9A9A-6BA211F1F420}" srcOrd="1" destOrd="0" presId="urn:microsoft.com/office/officeart/2009/3/layout/SubStepProcess"/>
    <dgm:cxn modelId="{5CBA601A-74ED-47D2-82CA-81F011557972}" type="presParOf" srcId="{644C61F5-DF1F-44F1-9E67-83F601EEEEE7}" destId="{A4D2ACDE-6E20-4091-8801-A2CD2EB69E86}" srcOrd="2" destOrd="0" presId="urn:microsoft.com/office/officeart/2009/3/layout/SubStepProcess"/>
    <dgm:cxn modelId="{33579C23-9978-4175-B474-57C86F8B2682}" type="presParOf" srcId="{644C61F5-DF1F-44F1-9E67-83F601EEEEE7}" destId="{FC778C87-D679-4CA3-A3D1-86C3F14C80A5}" srcOrd="3" destOrd="0" presId="urn:microsoft.com/office/officeart/2009/3/layout/SubStepProcess"/>
    <dgm:cxn modelId="{BCEFEACE-A0EF-48D8-8B0B-ACE6EF6A286C}" type="presParOf" srcId="{644C61F5-DF1F-44F1-9E67-83F601EEEEE7}" destId="{DEA326B6-917E-4411-B8C2-BF9A6671B75A}" srcOrd="4" destOrd="0" presId="urn:microsoft.com/office/officeart/2009/3/layout/SubStepProcess"/>
    <dgm:cxn modelId="{8CCB6381-CC00-4F13-B78B-DEB94C13C6BD}" type="presParOf" srcId="{088D093F-C4FE-493D-A101-9DDD69830B6E}" destId="{2A61566F-6232-4C45-82E5-7A9265710BF6}" srcOrd="6" destOrd="0" presId="urn:microsoft.com/office/officeart/2009/3/layout/SubStepProcess"/>
    <dgm:cxn modelId="{3D23CD3E-DD31-49C1-A64A-F815F7588537}" type="presParOf" srcId="{088D093F-C4FE-493D-A101-9DDD69830B6E}" destId="{860ECFA1-1F99-4E55-BEDC-243847934327}" srcOrd="7" destOrd="0" presId="urn:microsoft.com/office/officeart/2009/3/layout/SubStepProcess"/>
    <dgm:cxn modelId="{EBB7D426-E2BD-4BA0-A64B-EDA1442C3004}" type="presParOf" srcId="{088D093F-C4FE-493D-A101-9DDD69830B6E}" destId="{802D2D78-C8A3-4222-9046-BF1040E25C02}" srcOrd="8" destOrd="0" presId="urn:microsoft.com/office/officeart/2009/3/layout/SubStepProcess"/>
    <dgm:cxn modelId="{BB61D263-D745-44B8-8DB6-6A0F076B343A}" type="presParOf" srcId="{802D2D78-C8A3-4222-9046-BF1040E25C02}" destId="{9DD9A8B0-2CAE-4B28-A1BD-14FDF873F1E5}" srcOrd="0" destOrd="0" presId="urn:microsoft.com/office/officeart/2009/3/layout/SubStepProcess"/>
    <dgm:cxn modelId="{497D67AE-089F-41BE-9616-D83C7D4814C7}" type="presParOf" srcId="{802D2D78-C8A3-4222-9046-BF1040E25C02}" destId="{0158AB94-E6D1-407B-B21F-CDDF688D21BC}" srcOrd="1" destOrd="0" presId="urn:microsoft.com/office/officeart/2009/3/layout/SubStepProcess"/>
    <dgm:cxn modelId="{F4BE6419-3DD4-43B5-BF77-043B67250D6D}" type="presParOf" srcId="{802D2D78-C8A3-4222-9046-BF1040E25C02}" destId="{269024ED-4634-424F-A8A2-7392B7DB2D94}" srcOrd="2" destOrd="0" presId="urn:microsoft.com/office/officeart/2009/3/layout/SubStepProcess"/>
    <dgm:cxn modelId="{F03255D9-0A4A-49A0-B7A1-C64217ABA18A}" type="presParOf" srcId="{802D2D78-C8A3-4222-9046-BF1040E25C02}" destId="{83437E03-8B43-4C23-A1D9-2F9B26641DA8}" srcOrd="3" destOrd="0" presId="urn:microsoft.com/office/officeart/2009/3/layout/SubStepProcess"/>
    <dgm:cxn modelId="{4AF5AE2A-A4EA-4BE4-97EE-D52776E18AA9}" type="presParOf" srcId="{802D2D78-C8A3-4222-9046-BF1040E25C02}" destId="{D2D05413-7725-4095-A1C6-AAC88F0C3652}" srcOrd="4" destOrd="0" presId="urn:microsoft.com/office/officeart/2009/3/layout/SubStepProcess"/>
    <dgm:cxn modelId="{4F6B7502-4EF7-4348-B4E9-71EA02FF11B3}" type="presParOf" srcId="{971713EA-BBF0-4340-B1FD-F7E5B2414127}" destId="{7FC655BF-B9D3-447F-86C9-9D640581F7B0}" srcOrd="3" destOrd="0" presId="urn:microsoft.com/office/officeart/2009/3/layout/SubStepProcess"/>
    <dgm:cxn modelId="{5123798F-CAEB-4515-B4BD-5DA80D4A69B6}" type="presParOf" srcId="{971713EA-BBF0-4340-B1FD-F7E5B2414127}" destId="{EBDD33FC-97F8-486A-AB52-B542328E2815}" srcOrd="4" destOrd="0" presId="urn:microsoft.com/office/officeart/2009/3/layout/SubStepProcess"/>
    <dgm:cxn modelId="{CF13245F-9708-4348-89B6-716C90BC5E36}" type="presParOf" srcId="{971713EA-BBF0-4340-B1FD-F7E5B2414127}" destId="{AA28D9C7-829E-4BA6-8285-D7ADB2601700}" srcOrd="5" destOrd="0" presId="urn:microsoft.com/office/officeart/2009/3/layout/SubStepProcess"/>
    <dgm:cxn modelId="{EB68B210-85F0-460C-B1E6-59DA871260E9}" type="presParOf" srcId="{971713EA-BBF0-4340-B1FD-F7E5B2414127}" destId="{873CAD02-9201-49F4-820C-3A25BB694BE9}" srcOrd="6" destOrd="0" presId="urn:microsoft.com/office/officeart/2009/3/layout/SubStepProcess"/>
    <dgm:cxn modelId="{7A41C9C1-0775-44B0-9485-5D4154A9B1F6}" type="presParOf" srcId="{873CAD02-9201-49F4-820C-3A25BB694BE9}" destId="{68EBFAEB-7940-43D5-9D64-C749DCBFD1F0}" srcOrd="0" destOrd="0" presId="urn:microsoft.com/office/officeart/2009/3/layout/SubStepProcess"/>
    <dgm:cxn modelId="{C00258CB-8F04-453B-8E82-32BC25435ABE}" type="presParOf" srcId="{873CAD02-9201-49F4-820C-3A25BB694BE9}" destId="{83B509DD-C4A3-4481-9A44-C79029C3233A}" srcOrd="1" destOrd="0" presId="urn:microsoft.com/office/officeart/2009/3/layout/SubStepProcess"/>
    <dgm:cxn modelId="{D7326C14-25BB-418A-9237-29123D3E2A98}" type="presParOf" srcId="{873CAD02-9201-49F4-820C-3A25BB694BE9}" destId="{99AAC05C-14BD-4D7B-85C5-60028F70FB17}" srcOrd="2" destOrd="0" presId="urn:microsoft.com/office/officeart/2009/3/layout/SubStepProcess"/>
    <dgm:cxn modelId="{AF372FDC-6320-442A-808A-83004E94A020}" type="presParOf" srcId="{99AAC05C-14BD-4D7B-85C5-60028F70FB17}" destId="{64B8CE74-EDDA-4C5F-B41D-9DF58BDD936C}" srcOrd="0" destOrd="0" presId="urn:microsoft.com/office/officeart/2009/3/layout/SubStepProcess"/>
    <dgm:cxn modelId="{1BD494E4-727E-4364-8620-E56274EE7CB6}" type="presParOf" srcId="{99AAC05C-14BD-4D7B-85C5-60028F70FB17}" destId="{76BE452F-6333-4284-9F34-499169C93C55}" srcOrd="1" destOrd="0" presId="urn:microsoft.com/office/officeart/2009/3/layout/SubStepProcess"/>
    <dgm:cxn modelId="{76E1768C-F883-4B32-B0D6-A52816051D4A}" type="presParOf" srcId="{99AAC05C-14BD-4D7B-85C5-60028F70FB17}" destId="{85E8930B-828C-44D5-89F6-42CE924E46F8}" srcOrd="2" destOrd="0" presId="urn:microsoft.com/office/officeart/2009/3/layout/SubStepProcess"/>
    <dgm:cxn modelId="{F0FA53BE-7B82-49B3-9D48-5CE52A437640}" type="presParOf" srcId="{99AAC05C-14BD-4D7B-85C5-60028F70FB17}" destId="{1045B193-3C4E-40EB-B409-EE1DEEC16A71}" srcOrd="3" destOrd="0" presId="urn:microsoft.com/office/officeart/2009/3/layout/SubStepProcess"/>
    <dgm:cxn modelId="{66F72203-1C92-4559-8C5A-D7EC11FDD80F}" type="presParOf" srcId="{99AAC05C-14BD-4D7B-85C5-60028F70FB17}" destId="{D0E886CE-EEC8-43C5-9E41-81DB9E02B6E9}" srcOrd="4" destOrd="0" presId="urn:microsoft.com/office/officeart/2009/3/layout/SubStepProcess"/>
    <dgm:cxn modelId="{14202CA9-DCB4-4DF3-879C-029FB7AD9D1A}" type="presParOf" srcId="{873CAD02-9201-49F4-820C-3A25BB694BE9}" destId="{1F9748A1-A56A-4B7C-897C-CC773EB1E918}" srcOrd="3" destOrd="0" presId="urn:microsoft.com/office/officeart/2009/3/layout/SubStepProcess"/>
    <dgm:cxn modelId="{26F8F05C-9CD0-456A-96DA-784AFA44022E}" type="presParOf" srcId="{873CAD02-9201-49F4-820C-3A25BB694BE9}" destId="{B114A49E-F877-49B8-883C-FB9A82229CF7}" srcOrd="4" destOrd="0" presId="urn:microsoft.com/office/officeart/2009/3/layout/SubStepProcess"/>
    <dgm:cxn modelId="{3C34C181-8C52-4098-8589-C22A71497203}" type="presParOf" srcId="{873CAD02-9201-49F4-820C-3A25BB694BE9}" destId="{3743EB3A-9616-4F9B-8502-8D4FDFE671FE}" srcOrd="5" destOrd="0" presId="urn:microsoft.com/office/officeart/2009/3/layout/SubStepProcess"/>
    <dgm:cxn modelId="{9EA0518B-A7B2-4302-9279-DCB2E4A9550E}" type="presParOf" srcId="{3743EB3A-9616-4F9B-8502-8D4FDFE671FE}" destId="{70743526-1853-4E90-8A28-BADD729C0B15}" srcOrd="0" destOrd="0" presId="urn:microsoft.com/office/officeart/2009/3/layout/SubStepProcess"/>
    <dgm:cxn modelId="{4D0899B2-30A4-4AE8-8C0B-AD88AB782FBC}" type="presParOf" srcId="{3743EB3A-9616-4F9B-8502-8D4FDFE671FE}" destId="{FD771237-6E03-47FF-83CA-C20E06B3F6E6}" srcOrd="1" destOrd="0" presId="urn:microsoft.com/office/officeart/2009/3/layout/SubStepProcess"/>
    <dgm:cxn modelId="{396E969F-F40E-4A1C-8BA2-467FEBD668D6}" type="presParOf" srcId="{3743EB3A-9616-4F9B-8502-8D4FDFE671FE}" destId="{6401EF03-A5A0-4919-A5E0-E80FF4404AFE}" srcOrd="2" destOrd="0" presId="urn:microsoft.com/office/officeart/2009/3/layout/SubStepProcess"/>
    <dgm:cxn modelId="{4B40FE9E-EA4C-4F1E-82F0-E21E2A4B148D}" type="presParOf" srcId="{3743EB3A-9616-4F9B-8502-8D4FDFE671FE}" destId="{3AFA427E-200B-4642-9118-91AC822F1C2B}" srcOrd="3" destOrd="0" presId="urn:microsoft.com/office/officeart/2009/3/layout/SubStepProcess"/>
    <dgm:cxn modelId="{7579ADFF-FBCE-43CC-AD6E-58E747DDDA7F}" type="presParOf" srcId="{3743EB3A-9616-4F9B-8502-8D4FDFE671FE}" destId="{B93898E3-B425-4F53-9812-C3DD4200DA63}" srcOrd="4" destOrd="0" presId="urn:microsoft.com/office/officeart/2009/3/layout/SubStepProcess"/>
    <dgm:cxn modelId="{BD705B5E-0D14-4582-908E-AFA5D891485E}" type="presParOf" srcId="{873CAD02-9201-49F4-820C-3A25BB694BE9}" destId="{C3FAB4E3-61B3-45D9-8E46-A937C23526CE}" srcOrd="6" destOrd="0" presId="urn:microsoft.com/office/officeart/2009/3/layout/SubStepProcess"/>
    <dgm:cxn modelId="{08B77CEC-0072-49C9-8D03-02C119614D80}" type="presParOf" srcId="{873CAD02-9201-49F4-820C-3A25BB694BE9}" destId="{5FDA809D-7C5C-4EDD-8997-38D93C053470}" srcOrd="7" destOrd="0" presId="urn:microsoft.com/office/officeart/2009/3/layout/SubStepProcess"/>
    <dgm:cxn modelId="{FBDED695-F99D-4F91-B7E1-9EB10F3D812A}" type="presParOf" srcId="{873CAD02-9201-49F4-820C-3A25BB694BE9}" destId="{DCEF6E67-501A-452B-BC93-9FE86492A7B5}" srcOrd="8" destOrd="0" presId="urn:microsoft.com/office/officeart/2009/3/layout/SubStepProcess"/>
    <dgm:cxn modelId="{865234C2-AB7D-4362-B7C3-38A0028099DC}" type="presParOf" srcId="{DCEF6E67-501A-452B-BC93-9FE86492A7B5}" destId="{9C183722-D748-4761-98D1-5D879242348E}" srcOrd="0" destOrd="0" presId="urn:microsoft.com/office/officeart/2009/3/layout/SubStepProcess"/>
    <dgm:cxn modelId="{976A815A-9A1A-4D1C-B64A-357706CFB815}" type="presParOf" srcId="{DCEF6E67-501A-452B-BC93-9FE86492A7B5}" destId="{90F15C68-F854-49A3-988D-E207B19044A3}" srcOrd="1" destOrd="0" presId="urn:microsoft.com/office/officeart/2009/3/layout/SubStepProcess"/>
    <dgm:cxn modelId="{11597A42-BEA3-4435-8041-FFE86C242604}" type="presParOf" srcId="{DCEF6E67-501A-452B-BC93-9FE86492A7B5}" destId="{D0A4A6EA-B2AE-4C0E-ADE5-EC395354C90E}" srcOrd="2" destOrd="0" presId="urn:microsoft.com/office/officeart/2009/3/layout/SubStepProcess"/>
    <dgm:cxn modelId="{355FE4B1-4F48-45F6-83FD-244E424CCC07}" type="presParOf" srcId="{DCEF6E67-501A-452B-BC93-9FE86492A7B5}" destId="{F7010883-5BFA-4B6E-9BEB-D3EC405AD833}" srcOrd="3" destOrd="0" presId="urn:microsoft.com/office/officeart/2009/3/layout/SubStepProcess"/>
    <dgm:cxn modelId="{D7133F23-F84C-4228-9F54-0B20AC9A4CD8}" type="presParOf" srcId="{DCEF6E67-501A-452B-BC93-9FE86492A7B5}" destId="{CAF7A605-CA06-43CA-B6FA-3F2DC7839038}" srcOrd="4" destOrd="0" presId="urn:microsoft.com/office/officeart/2009/3/layout/SubStepProcess"/>
    <dgm:cxn modelId="{F15A5495-7D57-4CE5-A4D4-2B880A177E80}" type="presParOf" srcId="{971713EA-BBF0-4340-B1FD-F7E5B2414127}" destId="{095D32E9-A489-435B-8716-60B837C404F1}" srcOrd="7" destOrd="0" presId="urn:microsoft.com/office/officeart/2009/3/layout/SubStepProcess"/>
    <dgm:cxn modelId="{3D51F888-8E64-47AF-B399-FC21E4329FBC}" type="presParOf" srcId="{971713EA-BBF0-4340-B1FD-F7E5B2414127}" destId="{4FE478E4-AE2A-4DFF-A080-6C0EDF66B20B}" srcOrd="8" destOrd="0" presId="urn:microsoft.com/office/officeart/2009/3/layout/SubSte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80A4556-9C2F-4ED4-95B1-1E64F4C8C15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F0B32A2-1462-4A6C-A7BE-5EFFA6959738}">
      <dgm:prSet/>
      <dgm:spPr/>
      <dgm:t>
        <a:bodyPr/>
        <a:lstStyle/>
        <a:p>
          <a:r>
            <a:rPr lang="en-GB"/>
            <a:t>Make them self sustaining – minimum Lecturer Involvement</a:t>
          </a:r>
          <a:endParaRPr lang="en-US"/>
        </a:p>
      </dgm:t>
    </dgm:pt>
    <dgm:pt modelId="{AF9F7589-37E1-440D-B921-E3FFF41ED245}" type="parTrans" cxnId="{3DD861D5-4424-4C86-80B7-191E993746B4}">
      <dgm:prSet/>
      <dgm:spPr/>
      <dgm:t>
        <a:bodyPr/>
        <a:lstStyle/>
        <a:p>
          <a:endParaRPr lang="en-US"/>
        </a:p>
      </dgm:t>
    </dgm:pt>
    <dgm:pt modelId="{6EA1B091-B292-4EF4-8CB4-A319913A36EB}" type="sibTrans" cxnId="{3DD861D5-4424-4C86-80B7-191E993746B4}">
      <dgm:prSet/>
      <dgm:spPr/>
      <dgm:t>
        <a:bodyPr/>
        <a:lstStyle/>
        <a:p>
          <a:endParaRPr lang="en-US"/>
        </a:p>
      </dgm:t>
    </dgm:pt>
    <dgm:pt modelId="{BE39C21F-1869-4D2E-BBA6-B75D4D5DAB6E}">
      <dgm:prSet/>
      <dgm:spPr/>
      <dgm:t>
        <a:bodyPr/>
        <a:lstStyle/>
        <a:p>
          <a:r>
            <a:rPr lang="en-GB" dirty="0"/>
            <a:t>Making them a closed loop</a:t>
          </a:r>
          <a:endParaRPr lang="en-US" dirty="0"/>
        </a:p>
      </dgm:t>
    </dgm:pt>
    <dgm:pt modelId="{588C1086-494D-44CF-AC05-8DF6399DBF97}" type="parTrans" cxnId="{3B4BB1B2-33BB-4D24-A08E-69D3D9A45232}">
      <dgm:prSet/>
      <dgm:spPr/>
      <dgm:t>
        <a:bodyPr/>
        <a:lstStyle/>
        <a:p>
          <a:endParaRPr lang="en-US"/>
        </a:p>
      </dgm:t>
    </dgm:pt>
    <dgm:pt modelId="{646871F9-EE1F-4B0F-80D7-7E2A309E4863}" type="sibTrans" cxnId="{3B4BB1B2-33BB-4D24-A08E-69D3D9A45232}">
      <dgm:prSet/>
      <dgm:spPr/>
      <dgm:t>
        <a:bodyPr/>
        <a:lstStyle/>
        <a:p>
          <a:endParaRPr lang="en-US"/>
        </a:p>
      </dgm:t>
    </dgm:pt>
    <dgm:pt modelId="{904FA87C-9EC8-4B56-8D90-32E1E10C761E}">
      <dgm:prSet custT="1"/>
      <dgm:spPr/>
      <dgm:t>
        <a:bodyPr/>
        <a:lstStyle/>
        <a:p>
          <a:r>
            <a:rPr lang="en-GB" sz="1200" b="1" dirty="0"/>
            <a:t>Previous students who have learned in the PAL sessions are asked to apply to become PAL Leaders</a:t>
          </a:r>
          <a:endParaRPr lang="en-US" sz="1200" b="1" dirty="0"/>
        </a:p>
      </dgm:t>
    </dgm:pt>
    <dgm:pt modelId="{8867ECB2-D787-4477-A75C-C52DA7C9BA4C}" type="parTrans" cxnId="{09FAF6D7-4333-459A-BF51-232430D148B1}">
      <dgm:prSet/>
      <dgm:spPr/>
      <dgm:t>
        <a:bodyPr/>
        <a:lstStyle/>
        <a:p>
          <a:endParaRPr lang="en-US"/>
        </a:p>
      </dgm:t>
    </dgm:pt>
    <dgm:pt modelId="{7C8C444A-87BC-47C1-A02B-11E621393D9F}" type="sibTrans" cxnId="{09FAF6D7-4333-459A-BF51-232430D148B1}">
      <dgm:prSet/>
      <dgm:spPr/>
      <dgm:t>
        <a:bodyPr/>
        <a:lstStyle/>
        <a:p>
          <a:endParaRPr lang="en-US"/>
        </a:p>
      </dgm:t>
    </dgm:pt>
    <dgm:pt modelId="{D00683FC-ABFA-4279-9643-4EB53DCC0B93}">
      <dgm:prSet custT="1"/>
      <dgm:spPr/>
      <dgm:t>
        <a:bodyPr/>
        <a:lstStyle/>
        <a:p>
          <a:r>
            <a:rPr lang="en-GB" sz="1200" b="1" dirty="0"/>
            <a:t>PAL Leaders can then become PAL Supervisors</a:t>
          </a:r>
          <a:endParaRPr lang="en-US" sz="1200" b="1" dirty="0"/>
        </a:p>
      </dgm:t>
    </dgm:pt>
    <dgm:pt modelId="{5443654B-E91E-4CF7-BECC-2F976563BED7}" type="parTrans" cxnId="{7E643E61-9302-45AD-AF24-8BA5986162D5}">
      <dgm:prSet/>
      <dgm:spPr/>
      <dgm:t>
        <a:bodyPr/>
        <a:lstStyle/>
        <a:p>
          <a:endParaRPr lang="en-US"/>
        </a:p>
      </dgm:t>
    </dgm:pt>
    <dgm:pt modelId="{553D9D00-F918-477C-BD16-0B148DD765BD}" type="sibTrans" cxnId="{7E643E61-9302-45AD-AF24-8BA5986162D5}">
      <dgm:prSet/>
      <dgm:spPr/>
      <dgm:t>
        <a:bodyPr/>
        <a:lstStyle/>
        <a:p>
          <a:endParaRPr lang="en-US"/>
        </a:p>
      </dgm:t>
    </dgm:pt>
    <dgm:pt modelId="{22CCCB71-53AE-462A-AFAC-23A2A02AA315}">
      <dgm:prSet/>
      <dgm:spPr/>
      <dgm:t>
        <a:bodyPr/>
        <a:lstStyle/>
        <a:p>
          <a:r>
            <a:rPr lang="en-GB" dirty="0"/>
            <a:t>Putting the student at the centre of our sessions – for students by students</a:t>
          </a:r>
          <a:endParaRPr lang="en-US" dirty="0"/>
        </a:p>
      </dgm:t>
    </dgm:pt>
    <dgm:pt modelId="{08507603-52C3-40E1-8603-65AE6E9E6530}" type="parTrans" cxnId="{5B671008-4175-454A-8E34-305B97477D01}">
      <dgm:prSet/>
      <dgm:spPr/>
      <dgm:t>
        <a:bodyPr/>
        <a:lstStyle/>
        <a:p>
          <a:endParaRPr lang="en-US"/>
        </a:p>
      </dgm:t>
    </dgm:pt>
    <dgm:pt modelId="{E2310096-B57A-4767-A2AD-2CC5EC93C133}" type="sibTrans" cxnId="{5B671008-4175-454A-8E34-305B97477D01}">
      <dgm:prSet/>
      <dgm:spPr/>
      <dgm:t>
        <a:bodyPr/>
        <a:lstStyle/>
        <a:p>
          <a:endParaRPr lang="en-US"/>
        </a:p>
      </dgm:t>
    </dgm:pt>
    <dgm:pt modelId="{4349E7A0-AEDA-4D78-AA19-6A83EC540CD6}">
      <dgm:prSet/>
      <dgm:spPr/>
      <dgm:t>
        <a:bodyPr/>
        <a:lstStyle/>
        <a:p>
          <a:r>
            <a:rPr lang="en-GB" dirty="0"/>
            <a:t>Creating a Supportive Learning Environment that supports the student outside the class</a:t>
          </a:r>
          <a:endParaRPr lang="en-US" dirty="0"/>
        </a:p>
      </dgm:t>
    </dgm:pt>
    <dgm:pt modelId="{DEA44D47-8890-4B92-95E1-11B23F39DDFF}" type="parTrans" cxnId="{05CEEE14-5C96-4A37-8D7F-1B1B0A279C7D}">
      <dgm:prSet/>
      <dgm:spPr/>
      <dgm:t>
        <a:bodyPr/>
        <a:lstStyle/>
        <a:p>
          <a:endParaRPr lang="en-US"/>
        </a:p>
      </dgm:t>
    </dgm:pt>
    <dgm:pt modelId="{9C806BF1-DCC8-4A9B-9160-EC8177DAFFB8}" type="sibTrans" cxnId="{05CEEE14-5C96-4A37-8D7F-1B1B0A279C7D}">
      <dgm:prSet/>
      <dgm:spPr/>
      <dgm:t>
        <a:bodyPr/>
        <a:lstStyle/>
        <a:p>
          <a:endParaRPr lang="en-US"/>
        </a:p>
      </dgm:t>
    </dgm:pt>
    <dgm:pt modelId="{3987F481-FA06-41B8-AA47-FFC08DFD5E4B}" type="pres">
      <dgm:prSet presAssocID="{C80A4556-9C2F-4ED4-95B1-1E64F4C8C156}" presName="root" presStyleCnt="0">
        <dgm:presLayoutVars>
          <dgm:dir/>
          <dgm:resizeHandles val="exact"/>
        </dgm:presLayoutVars>
      </dgm:prSet>
      <dgm:spPr/>
    </dgm:pt>
    <dgm:pt modelId="{2CD82C77-C70E-4B35-9B6C-9000CC8E3D98}" type="pres">
      <dgm:prSet presAssocID="{8F0B32A2-1462-4A6C-A7BE-5EFFA6959738}" presName="compNode" presStyleCnt="0"/>
      <dgm:spPr/>
    </dgm:pt>
    <dgm:pt modelId="{CD01E37D-1050-424B-B8C9-34874C8F01E8}" type="pres">
      <dgm:prSet presAssocID="{8F0B32A2-1462-4A6C-A7BE-5EFFA6959738}" presName="bgRect" presStyleLbl="bgShp" presStyleIdx="0" presStyleCnt="4"/>
      <dgm:spPr/>
    </dgm:pt>
    <dgm:pt modelId="{4310819D-8398-41D6-B288-CD1BBF7B9D91}" type="pres">
      <dgm:prSet presAssocID="{8F0B32A2-1462-4A6C-A7BE-5EFFA6959738}" presName="iconRect" presStyleLbl="node1" presStyleIdx="0" presStyleCnt="4"/>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Group of people"/>
        </a:ext>
      </dgm:extLst>
    </dgm:pt>
    <dgm:pt modelId="{FDC823FA-B251-40A8-BCF8-66AC3237E15F}" type="pres">
      <dgm:prSet presAssocID="{8F0B32A2-1462-4A6C-A7BE-5EFFA6959738}" presName="spaceRect" presStyleCnt="0"/>
      <dgm:spPr/>
    </dgm:pt>
    <dgm:pt modelId="{47A8E0E5-A70F-435C-9E63-BDCB65554FB6}" type="pres">
      <dgm:prSet presAssocID="{8F0B32A2-1462-4A6C-A7BE-5EFFA6959738}" presName="parTx" presStyleLbl="revTx" presStyleIdx="0" presStyleCnt="5">
        <dgm:presLayoutVars>
          <dgm:chMax val="0"/>
          <dgm:chPref val="0"/>
        </dgm:presLayoutVars>
      </dgm:prSet>
      <dgm:spPr/>
    </dgm:pt>
    <dgm:pt modelId="{9F59D76D-9565-4357-B790-13764B2114A9}" type="pres">
      <dgm:prSet presAssocID="{6EA1B091-B292-4EF4-8CB4-A319913A36EB}" presName="sibTrans" presStyleCnt="0"/>
      <dgm:spPr/>
    </dgm:pt>
    <dgm:pt modelId="{E53A7F83-0FBB-4DF4-B483-3992E3FF06C0}" type="pres">
      <dgm:prSet presAssocID="{BE39C21F-1869-4D2E-BBA6-B75D4D5DAB6E}" presName="compNode" presStyleCnt="0"/>
      <dgm:spPr/>
    </dgm:pt>
    <dgm:pt modelId="{7500A557-F4D3-4F1C-937F-958754D2DC6D}" type="pres">
      <dgm:prSet presAssocID="{BE39C21F-1869-4D2E-BBA6-B75D4D5DAB6E}" presName="bgRect" presStyleLbl="bgShp" presStyleIdx="1" presStyleCnt="4" custLinFactNeighborX="87" custLinFactNeighborY="-804"/>
      <dgm:spPr/>
    </dgm:pt>
    <dgm:pt modelId="{2CF471E6-E554-4858-81C6-73F6B8740B0D}" type="pres">
      <dgm:prSet presAssocID="{BE39C21F-1869-4D2E-BBA6-B75D4D5DAB6E}" presName="iconRect" presStyleLbl="node1" presStyleIdx="1" presStyleCnt="4"/>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Circles with arrows"/>
        </a:ext>
      </dgm:extLst>
    </dgm:pt>
    <dgm:pt modelId="{130FD7C0-3C42-416A-85BF-5255C9955188}" type="pres">
      <dgm:prSet presAssocID="{BE39C21F-1869-4D2E-BBA6-B75D4D5DAB6E}" presName="spaceRect" presStyleCnt="0"/>
      <dgm:spPr/>
    </dgm:pt>
    <dgm:pt modelId="{96BBB251-B6D4-4580-8957-F245A3F011E9}" type="pres">
      <dgm:prSet presAssocID="{BE39C21F-1869-4D2E-BBA6-B75D4D5DAB6E}" presName="parTx" presStyleLbl="revTx" presStyleIdx="1" presStyleCnt="5" custScaleX="87213">
        <dgm:presLayoutVars>
          <dgm:chMax val="0"/>
          <dgm:chPref val="0"/>
        </dgm:presLayoutVars>
      </dgm:prSet>
      <dgm:spPr/>
    </dgm:pt>
    <dgm:pt modelId="{28D4A87E-4AC3-478D-8A5B-81DA41741B12}" type="pres">
      <dgm:prSet presAssocID="{BE39C21F-1869-4D2E-BBA6-B75D4D5DAB6E}" presName="desTx" presStyleLbl="revTx" presStyleIdx="2" presStyleCnt="5" custScaleX="112041" custLinFactNeighborX="-3421" custLinFactNeighborY="-1">
        <dgm:presLayoutVars/>
      </dgm:prSet>
      <dgm:spPr/>
    </dgm:pt>
    <dgm:pt modelId="{0815807C-6155-45F4-AF02-2999D9740CEE}" type="pres">
      <dgm:prSet presAssocID="{646871F9-EE1F-4B0F-80D7-7E2A309E4863}" presName="sibTrans" presStyleCnt="0"/>
      <dgm:spPr/>
    </dgm:pt>
    <dgm:pt modelId="{B1431B14-A813-4A1D-BE44-ED2A014CCA04}" type="pres">
      <dgm:prSet presAssocID="{22CCCB71-53AE-462A-AFAC-23A2A02AA315}" presName="compNode" presStyleCnt="0"/>
      <dgm:spPr/>
    </dgm:pt>
    <dgm:pt modelId="{D0EB529B-08C4-4832-9FEE-C20359F2BB00}" type="pres">
      <dgm:prSet presAssocID="{22CCCB71-53AE-462A-AFAC-23A2A02AA315}" presName="bgRect" presStyleLbl="bgShp" presStyleIdx="2" presStyleCnt="4"/>
      <dgm:spPr/>
    </dgm:pt>
    <dgm:pt modelId="{32D45332-419E-422B-A373-D1E06D2C6BE1}" type="pres">
      <dgm:prSet presAssocID="{22CCCB71-53AE-462A-AFAC-23A2A02AA315}"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Social network"/>
        </a:ext>
      </dgm:extLst>
    </dgm:pt>
    <dgm:pt modelId="{02789172-E435-479A-A99B-DA70C31A21E3}" type="pres">
      <dgm:prSet presAssocID="{22CCCB71-53AE-462A-AFAC-23A2A02AA315}" presName="spaceRect" presStyleCnt="0"/>
      <dgm:spPr/>
    </dgm:pt>
    <dgm:pt modelId="{03D2861A-5ECC-45B5-B753-6B15822B284E}" type="pres">
      <dgm:prSet presAssocID="{22CCCB71-53AE-462A-AFAC-23A2A02AA315}" presName="parTx" presStyleLbl="revTx" presStyleIdx="3" presStyleCnt="5">
        <dgm:presLayoutVars>
          <dgm:chMax val="0"/>
          <dgm:chPref val="0"/>
        </dgm:presLayoutVars>
      </dgm:prSet>
      <dgm:spPr/>
    </dgm:pt>
    <dgm:pt modelId="{CFD5F3B5-83DF-4E2D-98CE-BC1CC21E7B9B}" type="pres">
      <dgm:prSet presAssocID="{E2310096-B57A-4767-A2AD-2CC5EC93C133}" presName="sibTrans" presStyleCnt="0"/>
      <dgm:spPr/>
    </dgm:pt>
    <dgm:pt modelId="{AC60D111-C9B5-4006-84AF-2D1C8C1B15ED}" type="pres">
      <dgm:prSet presAssocID="{4349E7A0-AEDA-4D78-AA19-6A83EC540CD6}" presName="compNode" presStyleCnt="0"/>
      <dgm:spPr/>
    </dgm:pt>
    <dgm:pt modelId="{56629D23-1A76-4740-B50B-F840E6B291DD}" type="pres">
      <dgm:prSet presAssocID="{4349E7A0-AEDA-4D78-AA19-6A83EC540CD6}" presName="bgRect" presStyleLbl="bgShp" presStyleIdx="3" presStyleCnt="4"/>
      <dgm:spPr/>
    </dgm:pt>
    <dgm:pt modelId="{E396CB29-2705-49F1-9128-09072B24F881}" type="pres">
      <dgm:prSet presAssocID="{4349E7A0-AEDA-4D78-AA19-6A83EC540CD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Connections"/>
        </a:ext>
      </dgm:extLst>
    </dgm:pt>
    <dgm:pt modelId="{8705ED7F-9175-4640-B4AE-1E2EC29B1500}" type="pres">
      <dgm:prSet presAssocID="{4349E7A0-AEDA-4D78-AA19-6A83EC540CD6}" presName="spaceRect" presStyleCnt="0"/>
      <dgm:spPr/>
    </dgm:pt>
    <dgm:pt modelId="{D49DD133-58DC-4713-A4AB-68B6328D248B}" type="pres">
      <dgm:prSet presAssocID="{4349E7A0-AEDA-4D78-AA19-6A83EC540CD6}" presName="parTx" presStyleLbl="revTx" presStyleIdx="4" presStyleCnt="5">
        <dgm:presLayoutVars>
          <dgm:chMax val="0"/>
          <dgm:chPref val="0"/>
        </dgm:presLayoutVars>
      </dgm:prSet>
      <dgm:spPr/>
    </dgm:pt>
  </dgm:ptLst>
  <dgm:cxnLst>
    <dgm:cxn modelId="{5B671008-4175-454A-8E34-305B97477D01}" srcId="{C80A4556-9C2F-4ED4-95B1-1E64F4C8C156}" destId="{22CCCB71-53AE-462A-AFAC-23A2A02AA315}" srcOrd="2" destOrd="0" parTransId="{08507603-52C3-40E1-8603-65AE6E9E6530}" sibTransId="{E2310096-B57A-4767-A2AD-2CC5EC93C133}"/>
    <dgm:cxn modelId="{05CEEE14-5C96-4A37-8D7F-1B1B0A279C7D}" srcId="{C80A4556-9C2F-4ED4-95B1-1E64F4C8C156}" destId="{4349E7A0-AEDA-4D78-AA19-6A83EC540CD6}" srcOrd="3" destOrd="0" parTransId="{DEA44D47-8890-4B92-95E1-11B23F39DDFF}" sibTransId="{9C806BF1-DCC8-4A9B-9160-EC8177DAFFB8}"/>
    <dgm:cxn modelId="{7E643E61-9302-45AD-AF24-8BA5986162D5}" srcId="{BE39C21F-1869-4D2E-BBA6-B75D4D5DAB6E}" destId="{D00683FC-ABFA-4279-9643-4EB53DCC0B93}" srcOrd="1" destOrd="0" parTransId="{5443654B-E91E-4CF7-BECC-2F976563BED7}" sibTransId="{553D9D00-F918-477C-BD16-0B148DD765BD}"/>
    <dgm:cxn modelId="{6E75226C-CC94-40DB-A4B1-7819BED7210C}" type="presOf" srcId="{4349E7A0-AEDA-4D78-AA19-6A83EC540CD6}" destId="{D49DD133-58DC-4713-A4AB-68B6328D248B}" srcOrd="0" destOrd="0" presId="urn:microsoft.com/office/officeart/2018/2/layout/IconVerticalSolidList"/>
    <dgm:cxn modelId="{222C5053-6A3A-4429-B758-F68DC9D3280D}" type="presOf" srcId="{8F0B32A2-1462-4A6C-A7BE-5EFFA6959738}" destId="{47A8E0E5-A70F-435C-9E63-BDCB65554FB6}" srcOrd="0" destOrd="0" presId="urn:microsoft.com/office/officeart/2018/2/layout/IconVerticalSolidList"/>
    <dgm:cxn modelId="{8F9D5690-0842-4952-8833-C2D845BDEA45}" type="presOf" srcId="{C80A4556-9C2F-4ED4-95B1-1E64F4C8C156}" destId="{3987F481-FA06-41B8-AA47-FFC08DFD5E4B}" srcOrd="0" destOrd="0" presId="urn:microsoft.com/office/officeart/2018/2/layout/IconVerticalSolidList"/>
    <dgm:cxn modelId="{3B4BB1B2-33BB-4D24-A08E-69D3D9A45232}" srcId="{C80A4556-9C2F-4ED4-95B1-1E64F4C8C156}" destId="{BE39C21F-1869-4D2E-BBA6-B75D4D5DAB6E}" srcOrd="1" destOrd="0" parTransId="{588C1086-494D-44CF-AC05-8DF6399DBF97}" sibTransId="{646871F9-EE1F-4B0F-80D7-7E2A309E4863}"/>
    <dgm:cxn modelId="{CD1AC7BB-37C3-45BC-871B-9F9C89A96045}" type="presOf" srcId="{22CCCB71-53AE-462A-AFAC-23A2A02AA315}" destId="{03D2861A-5ECC-45B5-B753-6B15822B284E}" srcOrd="0" destOrd="0" presId="urn:microsoft.com/office/officeart/2018/2/layout/IconVerticalSolidList"/>
    <dgm:cxn modelId="{3DD861D5-4424-4C86-80B7-191E993746B4}" srcId="{C80A4556-9C2F-4ED4-95B1-1E64F4C8C156}" destId="{8F0B32A2-1462-4A6C-A7BE-5EFFA6959738}" srcOrd="0" destOrd="0" parTransId="{AF9F7589-37E1-440D-B921-E3FFF41ED245}" sibTransId="{6EA1B091-B292-4EF4-8CB4-A319913A36EB}"/>
    <dgm:cxn modelId="{09FAF6D7-4333-459A-BF51-232430D148B1}" srcId="{BE39C21F-1869-4D2E-BBA6-B75D4D5DAB6E}" destId="{904FA87C-9EC8-4B56-8D90-32E1E10C761E}" srcOrd="0" destOrd="0" parTransId="{8867ECB2-D787-4477-A75C-C52DA7C9BA4C}" sibTransId="{7C8C444A-87BC-47C1-A02B-11E621393D9F}"/>
    <dgm:cxn modelId="{89DE75DC-DEA2-43D9-86AC-A8ACA0488A59}" type="presOf" srcId="{904FA87C-9EC8-4B56-8D90-32E1E10C761E}" destId="{28D4A87E-4AC3-478D-8A5B-81DA41741B12}" srcOrd="0" destOrd="0" presId="urn:microsoft.com/office/officeart/2018/2/layout/IconVerticalSolidList"/>
    <dgm:cxn modelId="{540383E1-714D-4BF8-B8C2-96F906B4998D}" type="presOf" srcId="{BE39C21F-1869-4D2E-BBA6-B75D4D5DAB6E}" destId="{96BBB251-B6D4-4580-8957-F245A3F011E9}" srcOrd="0" destOrd="0" presId="urn:microsoft.com/office/officeart/2018/2/layout/IconVerticalSolidList"/>
    <dgm:cxn modelId="{0FD8C9E1-AED8-45AF-8023-2C1C331DF16F}" type="presOf" srcId="{D00683FC-ABFA-4279-9643-4EB53DCC0B93}" destId="{28D4A87E-4AC3-478D-8A5B-81DA41741B12}" srcOrd="0" destOrd="1" presId="urn:microsoft.com/office/officeart/2018/2/layout/IconVerticalSolidList"/>
    <dgm:cxn modelId="{7D88652C-FE11-4B82-8FEC-13D00E176AD6}" type="presParOf" srcId="{3987F481-FA06-41B8-AA47-FFC08DFD5E4B}" destId="{2CD82C77-C70E-4B35-9B6C-9000CC8E3D98}" srcOrd="0" destOrd="0" presId="urn:microsoft.com/office/officeart/2018/2/layout/IconVerticalSolidList"/>
    <dgm:cxn modelId="{762C78D4-6D1A-4BDD-9729-1AA87C89F8B2}" type="presParOf" srcId="{2CD82C77-C70E-4B35-9B6C-9000CC8E3D98}" destId="{CD01E37D-1050-424B-B8C9-34874C8F01E8}" srcOrd="0" destOrd="0" presId="urn:microsoft.com/office/officeart/2018/2/layout/IconVerticalSolidList"/>
    <dgm:cxn modelId="{27C31E00-5CE5-4637-B23B-5DFF9F943425}" type="presParOf" srcId="{2CD82C77-C70E-4B35-9B6C-9000CC8E3D98}" destId="{4310819D-8398-41D6-B288-CD1BBF7B9D91}" srcOrd="1" destOrd="0" presId="urn:microsoft.com/office/officeart/2018/2/layout/IconVerticalSolidList"/>
    <dgm:cxn modelId="{F300BF2D-995E-4FB3-8107-B2C153ABE6E5}" type="presParOf" srcId="{2CD82C77-C70E-4B35-9B6C-9000CC8E3D98}" destId="{FDC823FA-B251-40A8-BCF8-66AC3237E15F}" srcOrd="2" destOrd="0" presId="urn:microsoft.com/office/officeart/2018/2/layout/IconVerticalSolidList"/>
    <dgm:cxn modelId="{29D9FA41-9437-4932-A84B-DAF78CF317CC}" type="presParOf" srcId="{2CD82C77-C70E-4B35-9B6C-9000CC8E3D98}" destId="{47A8E0E5-A70F-435C-9E63-BDCB65554FB6}" srcOrd="3" destOrd="0" presId="urn:microsoft.com/office/officeart/2018/2/layout/IconVerticalSolidList"/>
    <dgm:cxn modelId="{794305CB-5A6C-4725-8CC6-872FF82A7E6C}" type="presParOf" srcId="{3987F481-FA06-41B8-AA47-FFC08DFD5E4B}" destId="{9F59D76D-9565-4357-B790-13764B2114A9}" srcOrd="1" destOrd="0" presId="urn:microsoft.com/office/officeart/2018/2/layout/IconVerticalSolidList"/>
    <dgm:cxn modelId="{F44DADBB-9138-4046-86E6-0A638AA3265B}" type="presParOf" srcId="{3987F481-FA06-41B8-AA47-FFC08DFD5E4B}" destId="{E53A7F83-0FBB-4DF4-B483-3992E3FF06C0}" srcOrd="2" destOrd="0" presId="urn:microsoft.com/office/officeart/2018/2/layout/IconVerticalSolidList"/>
    <dgm:cxn modelId="{4066ED74-EB63-419D-B373-BCF6C8861A47}" type="presParOf" srcId="{E53A7F83-0FBB-4DF4-B483-3992E3FF06C0}" destId="{7500A557-F4D3-4F1C-937F-958754D2DC6D}" srcOrd="0" destOrd="0" presId="urn:microsoft.com/office/officeart/2018/2/layout/IconVerticalSolidList"/>
    <dgm:cxn modelId="{974F0E13-237A-4025-B897-234CD2F48241}" type="presParOf" srcId="{E53A7F83-0FBB-4DF4-B483-3992E3FF06C0}" destId="{2CF471E6-E554-4858-81C6-73F6B8740B0D}" srcOrd="1" destOrd="0" presId="urn:microsoft.com/office/officeart/2018/2/layout/IconVerticalSolidList"/>
    <dgm:cxn modelId="{5CF8FD2B-5903-48B9-8892-21ED477C4E8C}" type="presParOf" srcId="{E53A7F83-0FBB-4DF4-B483-3992E3FF06C0}" destId="{130FD7C0-3C42-416A-85BF-5255C9955188}" srcOrd="2" destOrd="0" presId="urn:microsoft.com/office/officeart/2018/2/layout/IconVerticalSolidList"/>
    <dgm:cxn modelId="{666DA65B-FAEA-4328-A195-E9A907000A24}" type="presParOf" srcId="{E53A7F83-0FBB-4DF4-B483-3992E3FF06C0}" destId="{96BBB251-B6D4-4580-8957-F245A3F011E9}" srcOrd="3" destOrd="0" presId="urn:microsoft.com/office/officeart/2018/2/layout/IconVerticalSolidList"/>
    <dgm:cxn modelId="{9A4FD39F-7AFE-409B-A629-C7C089DCA0D4}" type="presParOf" srcId="{E53A7F83-0FBB-4DF4-B483-3992E3FF06C0}" destId="{28D4A87E-4AC3-478D-8A5B-81DA41741B12}" srcOrd="4" destOrd="0" presId="urn:microsoft.com/office/officeart/2018/2/layout/IconVerticalSolidList"/>
    <dgm:cxn modelId="{5EA34CFB-5703-4E10-BF59-318D89D92487}" type="presParOf" srcId="{3987F481-FA06-41B8-AA47-FFC08DFD5E4B}" destId="{0815807C-6155-45F4-AF02-2999D9740CEE}" srcOrd="3" destOrd="0" presId="urn:microsoft.com/office/officeart/2018/2/layout/IconVerticalSolidList"/>
    <dgm:cxn modelId="{C67CA402-EA50-4C4E-9EDA-9204351BB8B3}" type="presParOf" srcId="{3987F481-FA06-41B8-AA47-FFC08DFD5E4B}" destId="{B1431B14-A813-4A1D-BE44-ED2A014CCA04}" srcOrd="4" destOrd="0" presId="urn:microsoft.com/office/officeart/2018/2/layout/IconVerticalSolidList"/>
    <dgm:cxn modelId="{6EE557CD-3BE6-4ED5-9D4F-A00A8132C8A2}" type="presParOf" srcId="{B1431B14-A813-4A1D-BE44-ED2A014CCA04}" destId="{D0EB529B-08C4-4832-9FEE-C20359F2BB00}" srcOrd="0" destOrd="0" presId="urn:microsoft.com/office/officeart/2018/2/layout/IconVerticalSolidList"/>
    <dgm:cxn modelId="{86E444DB-10B4-4388-BC58-EA7A9F0837DF}" type="presParOf" srcId="{B1431B14-A813-4A1D-BE44-ED2A014CCA04}" destId="{32D45332-419E-422B-A373-D1E06D2C6BE1}" srcOrd="1" destOrd="0" presId="urn:microsoft.com/office/officeart/2018/2/layout/IconVerticalSolidList"/>
    <dgm:cxn modelId="{FD0B29E9-318F-4C6B-A4F8-A06891058796}" type="presParOf" srcId="{B1431B14-A813-4A1D-BE44-ED2A014CCA04}" destId="{02789172-E435-479A-A99B-DA70C31A21E3}" srcOrd="2" destOrd="0" presId="urn:microsoft.com/office/officeart/2018/2/layout/IconVerticalSolidList"/>
    <dgm:cxn modelId="{7ECB3044-3DAF-435B-8841-EF1E689C765E}" type="presParOf" srcId="{B1431B14-A813-4A1D-BE44-ED2A014CCA04}" destId="{03D2861A-5ECC-45B5-B753-6B15822B284E}" srcOrd="3" destOrd="0" presId="urn:microsoft.com/office/officeart/2018/2/layout/IconVerticalSolidList"/>
    <dgm:cxn modelId="{0E40FAEE-5209-46B2-BEF4-A4C990DDC5B4}" type="presParOf" srcId="{3987F481-FA06-41B8-AA47-FFC08DFD5E4B}" destId="{CFD5F3B5-83DF-4E2D-98CE-BC1CC21E7B9B}" srcOrd="5" destOrd="0" presId="urn:microsoft.com/office/officeart/2018/2/layout/IconVerticalSolidList"/>
    <dgm:cxn modelId="{2120676A-E890-4762-BB1B-74519AA04AE2}" type="presParOf" srcId="{3987F481-FA06-41B8-AA47-FFC08DFD5E4B}" destId="{AC60D111-C9B5-4006-84AF-2D1C8C1B15ED}" srcOrd="6" destOrd="0" presId="urn:microsoft.com/office/officeart/2018/2/layout/IconVerticalSolidList"/>
    <dgm:cxn modelId="{05C4182A-F306-41B1-AD40-DDF693A353D3}" type="presParOf" srcId="{AC60D111-C9B5-4006-84AF-2D1C8C1B15ED}" destId="{56629D23-1A76-4740-B50B-F840E6B291DD}" srcOrd="0" destOrd="0" presId="urn:microsoft.com/office/officeart/2018/2/layout/IconVerticalSolidList"/>
    <dgm:cxn modelId="{718C3988-83C1-4818-AD77-D8FC0075081C}" type="presParOf" srcId="{AC60D111-C9B5-4006-84AF-2D1C8C1B15ED}" destId="{E396CB29-2705-49F1-9128-09072B24F881}" srcOrd="1" destOrd="0" presId="urn:microsoft.com/office/officeart/2018/2/layout/IconVerticalSolidList"/>
    <dgm:cxn modelId="{667BB1F8-BFE1-45EE-81EA-B83D618E43B5}" type="presParOf" srcId="{AC60D111-C9B5-4006-84AF-2D1C8C1B15ED}" destId="{8705ED7F-9175-4640-B4AE-1E2EC29B1500}" srcOrd="2" destOrd="0" presId="urn:microsoft.com/office/officeart/2018/2/layout/IconVerticalSolidList"/>
    <dgm:cxn modelId="{E496D855-F9B5-4E60-8921-EBDDDED7B2CE}" type="presParOf" srcId="{AC60D111-C9B5-4006-84AF-2D1C8C1B15ED}" destId="{D49DD133-58DC-4713-A4AB-68B6328D248B}"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F0B687C-6EFE-4900-9175-004666CFCB44}" type="doc">
      <dgm:prSet loTypeId="urn:microsoft.com/office/officeart/2008/layout/VerticalCurvedList" loCatId="list" qsTypeId="urn:microsoft.com/office/officeart/2005/8/quickstyle/simple1" qsCatId="simple" csTypeId="urn:microsoft.com/office/officeart/2005/8/colors/accent0_3" csCatId="mainScheme" phldr="1"/>
      <dgm:spPr/>
      <dgm:t>
        <a:bodyPr/>
        <a:lstStyle/>
        <a:p>
          <a:endParaRPr lang="en-GB"/>
        </a:p>
      </dgm:t>
    </dgm:pt>
    <dgm:pt modelId="{F47153B5-A0BB-4B13-8FE6-008D0598C19A}">
      <dgm:prSet phldrT="[Text]">
        <dgm:style>
          <a:lnRef idx="2">
            <a:schemeClr val="accent6"/>
          </a:lnRef>
          <a:fillRef idx="1">
            <a:schemeClr val="lt1"/>
          </a:fillRef>
          <a:effectRef idx="0">
            <a:schemeClr val="accent6"/>
          </a:effectRef>
          <a:fontRef idx="minor">
            <a:schemeClr val="dk1"/>
          </a:fontRef>
        </dgm:style>
      </dgm:prSet>
      <dgm:spPr/>
      <dgm:t>
        <a:bodyPr/>
        <a:lstStyle/>
        <a:p>
          <a:pPr>
            <a:lnSpc>
              <a:spcPct val="100000"/>
            </a:lnSpc>
          </a:pPr>
          <a:r>
            <a:rPr lang="en-GB" dirty="0"/>
            <a:t>Learning through building confidence</a:t>
          </a:r>
        </a:p>
      </dgm:t>
    </dgm:pt>
    <dgm:pt modelId="{2752ECC2-8A78-404A-9075-37C858175DF7}" type="parTrans" cxnId="{966D410D-A5F1-4313-86CA-ED231C1839B0}">
      <dgm:prSet/>
      <dgm:spPr/>
      <dgm:t>
        <a:bodyPr/>
        <a:lstStyle/>
        <a:p>
          <a:endParaRPr lang="en-GB"/>
        </a:p>
      </dgm:t>
    </dgm:pt>
    <dgm:pt modelId="{D1A06B7E-5011-4C6D-BBEA-9A4AB8838B11}" type="sibTrans" cxnId="{966D410D-A5F1-4313-86CA-ED231C1839B0}">
      <dgm:prSet/>
      <dgm:spPr/>
      <dgm:t>
        <a:bodyPr/>
        <a:lstStyle/>
        <a:p>
          <a:pPr>
            <a:lnSpc>
              <a:spcPct val="100000"/>
            </a:lnSpc>
          </a:pPr>
          <a:endParaRPr lang="en-GB"/>
        </a:p>
      </dgm:t>
    </dgm:pt>
    <dgm:pt modelId="{64F1EE22-59E7-4A8F-A6DE-33A8A7FD07FB}">
      <dgm:prSet phldrT="[Text]"/>
      <dgm:spPr/>
      <dgm:t>
        <a:bodyPr/>
        <a:lstStyle/>
        <a:p>
          <a:pPr>
            <a:lnSpc>
              <a:spcPct val="100000"/>
            </a:lnSpc>
          </a:pPr>
          <a:r>
            <a:rPr lang="en-GB" dirty="0"/>
            <a:t>Creates a community of mutual support</a:t>
          </a:r>
        </a:p>
      </dgm:t>
    </dgm:pt>
    <dgm:pt modelId="{E1F8B85F-03F0-43C4-8F8B-3E8B2FFEA97C}" type="parTrans" cxnId="{0F69BB31-D164-4E4F-AA4D-DED7B3DBCA24}">
      <dgm:prSet/>
      <dgm:spPr/>
      <dgm:t>
        <a:bodyPr/>
        <a:lstStyle/>
        <a:p>
          <a:endParaRPr lang="en-GB"/>
        </a:p>
      </dgm:t>
    </dgm:pt>
    <dgm:pt modelId="{2ADC9CE0-7F24-45E1-B238-28FA2E7BD09E}" type="sibTrans" cxnId="{0F69BB31-D164-4E4F-AA4D-DED7B3DBCA24}">
      <dgm:prSet/>
      <dgm:spPr/>
      <dgm:t>
        <a:bodyPr/>
        <a:lstStyle/>
        <a:p>
          <a:pPr>
            <a:lnSpc>
              <a:spcPct val="100000"/>
            </a:lnSpc>
          </a:pPr>
          <a:endParaRPr lang="en-GB"/>
        </a:p>
      </dgm:t>
    </dgm:pt>
    <dgm:pt modelId="{550EBB78-7BEC-4B66-AD3C-94D23ECE7134}">
      <dgm:prSet phldrT="[Text]"/>
      <dgm:spPr/>
      <dgm:t>
        <a:bodyPr/>
        <a:lstStyle/>
        <a:p>
          <a:pPr>
            <a:lnSpc>
              <a:spcPct val="100000"/>
            </a:lnSpc>
          </a:pPr>
          <a:r>
            <a:rPr lang="en-GB" dirty="0"/>
            <a:t>Relaxed/Safe Space improves learning</a:t>
          </a:r>
        </a:p>
      </dgm:t>
    </dgm:pt>
    <dgm:pt modelId="{6D6D616F-0BFB-493E-BCCA-8ADFC7B0B481}" type="parTrans" cxnId="{96D554C4-CA5E-4AEE-9FFF-CE277F310345}">
      <dgm:prSet/>
      <dgm:spPr/>
      <dgm:t>
        <a:bodyPr/>
        <a:lstStyle/>
        <a:p>
          <a:endParaRPr lang="en-GB"/>
        </a:p>
      </dgm:t>
    </dgm:pt>
    <dgm:pt modelId="{2752B638-CB47-4F75-B9F3-F20440299D17}" type="sibTrans" cxnId="{96D554C4-CA5E-4AEE-9FFF-CE277F310345}">
      <dgm:prSet/>
      <dgm:spPr/>
      <dgm:t>
        <a:bodyPr/>
        <a:lstStyle/>
        <a:p>
          <a:pPr>
            <a:lnSpc>
              <a:spcPct val="100000"/>
            </a:lnSpc>
          </a:pPr>
          <a:endParaRPr lang="en-GB"/>
        </a:p>
      </dgm:t>
    </dgm:pt>
    <dgm:pt modelId="{ECFBCDD5-8C97-4561-8DE3-F0B4F6B059F9}">
      <dgm:prSet phldrT="[Text]"/>
      <dgm:spPr/>
      <dgm:t>
        <a:bodyPr/>
        <a:lstStyle/>
        <a:p>
          <a:pPr>
            <a:lnSpc>
              <a:spcPct val="100000"/>
            </a:lnSpc>
          </a:pPr>
          <a:r>
            <a:rPr lang="en-GB" dirty="0"/>
            <a:t>More enjoyable learning environment</a:t>
          </a:r>
        </a:p>
      </dgm:t>
    </dgm:pt>
    <dgm:pt modelId="{20440D34-DCF2-4259-BA83-549E91632A1E}" type="parTrans" cxnId="{42188D1D-7A65-4B3B-A417-FE355BDD3352}">
      <dgm:prSet/>
      <dgm:spPr/>
      <dgm:t>
        <a:bodyPr/>
        <a:lstStyle/>
        <a:p>
          <a:endParaRPr lang="en-GB"/>
        </a:p>
      </dgm:t>
    </dgm:pt>
    <dgm:pt modelId="{E8D36CE6-667B-4DE7-8804-02A867825B45}" type="sibTrans" cxnId="{42188D1D-7A65-4B3B-A417-FE355BDD3352}">
      <dgm:prSet/>
      <dgm:spPr/>
      <dgm:t>
        <a:bodyPr/>
        <a:lstStyle/>
        <a:p>
          <a:endParaRPr lang="en-GB"/>
        </a:p>
      </dgm:t>
    </dgm:pt>
    <dgm:pt modelId="{F4366516-186C-4ED6-8BC3-1386CE0598A4}">
      <dgm:prSet phldrT="[Text]"/>
      <dgm:spPr/>
      <dgm:t>
        <a:bodyPr/>
        <a:lstStyle/>
        <a:p>
          <a:r>
            <a:rPr lang="en-GB" dirty="0"/>
            <a:t>Leader proximity to students is motivational &amp; inspiring</a:t>
          </a:r>
        </a:p>
      </dgm:t>
    </dgm:pt>
    <dgm:pt modelId="{7D9C1993-A721-441E-93D3-35356FDD38FC}" type="parTrans" cxnId="{03581A31-4659-4157-A7A0-C80B072BEB70}">
      <dgm:prSet/>
      <dgm:spPr/>
      <dgm:t>
        <a:bodyPr/>
        <a:lstStyle/>
        <a:p>
          <a:endParaRPr lang="en-GB"/>
        </a:p>
      </dgm:t>
    </dgm:pt>
    <dgm:pt modelId="{E6CD4801-9BEE-49CC-ADF0-AEAB71642739}" type="sibTrans" cxnId="{03581A31-4659-4157-A7A0-C80B072BEB70}">
      <dgm:prSet/>
      <dgm:spPr/>
      <dgm:t>
        <a:bodyPr/>
        <a:lstStyle/>
        <a:p>
          <a:endParaRPr lang="en-GB"/>
        </a:p>
      </dgm:t>
    </dgm:pt>
    <dgm:pt modelId="{76F818FB-BE64-4CD7-A32B-4161342F641B}">
      <dgm:prSet phldrT="[Text]"/>
      <dgm:spPr/>
      <dgm:t>
        <a:bodyPr/>
        <a:lstStyle/>
        <a:p>
          <a:r>
            <a:rPr lang="en-GB" dirty="0"/>
            <a:t>Embedding PAL into the programme increases perceived value</a:t>
          </a:r>
        </a:p>
      </dgm:t>
    </dgm:pt>
    <dgm:pt modelId="{1F2D0D33-F45D-49ED-A6BE-1D1ED2D5CDBB}" type="parTrans" cxnId="{12B8F596-244B-4177-8CC1-54ADD94F38C5}">
      <dgm:prSet/>
      <dgm:spPr/>
      <dgm:t>
        <a:bodyPr/>
        <a:lstStyle/>
        <a:p>
          <a:endParaRPr lang="en-GB"/>
        </a:p>
      </dgm:t>
    </dgm:pt>
    <dgm:pt modelId="{21B1D6FD-BD83-440A-8F4C-9FFA21AE33AD}" type="sibTrans" cxnId="{12B8F596-244B-4177-8CC1-54ADD94F38C5}">
      <dgm:prSet/>
      <dgm:spPr/>
      <dgm:t>
        <a:bodyPr/>
        <a:lstStyle/>
        <a:p>
          <a:endParaRPr lang="en-GB"/>
        </a:p>
      </dgm:t>
    </dgm:pt>
    <dgm:pt modelId="{3AE6DA3B-804F-42CF-85B4-67C70B37DE12}">
      <dgm:prSet phldrT="[Text]"/>
      <dgm:spPr/>
      <dgm:t>
        <a:bodyPr/>
        <a:lstStyle/>
        <a:p>
          <a:pPr>
            <a:lnSpc>
              <a:spcPct val="100000"/>
            </a:lnSpc>
          </a:pPr>
          <a:r>
            <a:rPr lang="en-GB" dirty="0"/>
            <a:t>Learning through others is better</a:t>
          </a:r>
        </a:p>
      </dgm:t>
    </dgm:pt>
    <dgm:pt modelId="{48D6DD7C-8164-4028-AA01-134537E32DF8}" type="parTrans" cxnId="{85579B4C-FFC4-45F3-AB92-34458DE794AF}">
      <dgm:prSet/>
      <dgm:spPr/>
      <dgm:t>
        <a:bodyPr/>
        <a:lstStyle/>
        <a:p>
          <a:endParaRPr lang="en-IE"/>
        </a:p>
      </dgm:t>
    </dgm:pt>
    <dgm:pt modelId="{92C85291-BDA4-4B32-A262-415D3DB2A78C}" type="sibTrans" cxnId="{85579B4C-FFC4-45F3-AB92-34458DE794AF}">
      <dgm:prSet/>
      <dgm:spPr/>
      <dgm:t>
        <a:bodyPr/>
        <a:lstStyle/>
        <a:p>
          <a:endParaRPr lang="en-IE"/>
        </a:p>
      </dgm:t>
    </dgm:pt>
    <dgm:pt modelId="{AB6B542D-C5F6-456D-A4A6-262B7332E852}" type="pres">
      <dgm:prSet presAssocID="{0F0B687C-6EFE-4900-9175-004666CFCB44}" presName="Name0" presStyleCnt="0">
        <dgm:presLayoutVars>
          <dgm:chMax val="7"/>
          <dgm:chPref val="7"/>
          <dgm:dir/>
        </dgm:presLayoutVars>
      </dgm:prSet>
      <dgm:spPr/>
    </dgm:pt>
    <dgm:pt modelId="{11110C5D-2F52-407A-AB4E-5ED535B166F6}" type="pres">
      <dgm:prSet presAssocID="{0F0B687C-6EFE-4900-9175-004666CFCB44}" presName="Name1" presStyleCnt="0"/>
      <dgm:spPr/>
    </dgm:pt>
    <dgm:pt modelId="{1CD3E7A1-DD05-4D3A-8BB5-7CCE9B859427}" type="pres">
      <dgm:prSet presAssocID="{0F0B687C-6EFE-4900-9175-004666CFCB44}" presName="cycle" presStyleCnt="0"/>
      <dgm:spPr/>
    </dgm:pt>
    <dgm:pt modelId="{8C0293DC-184A-4B3D-8249-297F0B47B491}" type="pres">
      <dgm:prSet presAssocID="{0F0B687C-6EFE-4900-9175-004666CFCB44}" presName="srcNode" presStyleLbl="node1" presStyleIdx="0" presStyleCnt="7"/>
      <dgm:spPr/>
    </dgm:pt>
    <dgm:pt modelId="{BF0D54F9-2D1C-425A-94A7-8473B5260194}" type="pres">
      <dgm:prSet presAssocID="{0F0B687C-6EFE-4900-9175-004666CFCB44}" presName="conn" presStyleLbl="parChTrans1D2" presStyleIdx="0" presStyleCnt="1"/>
      <dgm:spPr/>
    </dgm:pt>
    <dgm:pt modelId="{3FB1B90B-B602-4A94-B94C-16F49CE706EB}" type="pres">
      <dgm:prSet presAssocID="{0F0B687C-6EFE-4900-9175-004666CFCB44}" presName="extraNode" presStyleLbl="node1" presStyleIdx="0" presStyleCnt="7"/>
      <dgm:spPr/>
    </dgm:pt>
    <dgm:pt modelId="{05547889-3633-4B85-A5EC-9F0B3078FEBE}" type="pres">
      <dgm:prSet presAssocID="{0F0B687C-6EFE-4900-9175-004666CFCB44}" presName="dstNode" presStyleLbl="node1" presStyleIdx="0" presStyleCnt="7"/>
      <dgm:spPr/>
    </dgm:pt>
    <dgm:pt modelId="{B173DE21-8A9A-4041-B1B6-0A0EC1D8C49D}" type="pres">
      <dgm:prSet presAssocID="{F47153B5-A0BB-4B13-8FE6-008D0598C19A}" presName="text_1" presStyleLbl="node1" presStyleIdx="0" presStyleCnt="7" custLinFactNeighborX="456">
        <dgm:presLayoutVars>
          <dgm:bulletEnabled val="1"/>
        </dgm:presLayoutVars>
      </dgm:prSet>
      <dgm:spPr/>
    </dgm:pt>
    <dgm:pt modelId="{63541978-3C7A-4259-9966-E098181AA4DF}" type="pres">
      <dgm:prSet presAssocID="{F47153B5-A0BB-4B13-8FE6-008D0598C19A}" presName="accent_1" presStyleCnt="0"/>
      <dgm:spPr/>
    </dgm:pt>
    <dgm:pt modelId="{76FD9074-DE15-4FB9-BB5C-765C387132FB}" type="pres">
      <dgm:prSet presAssocID="{F47153B5-A0BB-4B13-8FE6-008D0598C19A}" presName="accentRepeatNode" presStyleLbl="solidFgAcc1" presStyleIdx="0" presStyleCnt="7">
        <dgm:style>
          <a:lnRef idx="0">
            <a:schemeClr val="accent6"/>
          </a:lnRef>
          <a:fillRef idx="3">
            <a:schemeClr val="accent6"/>
          </a:fillRef>
          <a:effectRef idx="3">
            <a:schemeClr val="accent6"/>
          </a:effectRef>
          <a:fontRef idx="minor">
            <a:schemeClr val="lt1"/>
          </a:fontRef>
        </dgm:style>
      </dgm:prSet>
      <dgm:spPr/>
    </dgm:pt>
    <dgm:pt modelId="{EFB9A6DA-1CC1-48F7-8A70-04B9C0387A16}" type="pres">
      <dgm:prSet presAssocID="{64F1EE22-59E7-4A8F-A6DE-33A8A7FD07FB}" presName="text_2" presStyleLbl="node1" presStyleIdx="1" presStyleCnt="7" custLinFactNeighborX="658" custLinFactNeighborY="-8178">
        <dgm:presLayoutVars>
          <dgm:bulletEnabled val="1"/>
        </dgm:presLayoutVars>
      </dgm:prSet>
      <dgm:spPr/>
    </dgm:pt>
    <dgm:pt modelId="{01FC1F83-AA4F-4A22-B646-6C9D995AE117}" type="pres">
      <dgm:prSet presAssocID="{64F1EE22-59E7-4A8F-A6DE-33A8A7FD07FB}" presName="accent_2" presStyleCnt="0"/>
      <dgm:spPr/>
    </dgm:pt>
    <dgm:pt modelId="{0DD2D3D6-67F9-4204-A97B-70FF2A557F73}" type="pres">
      <dgm:prSet presAssocID="{64F1EE22-59E7-4A8F-A6DE-33A8A7FD07FB}" presName="accentRepeatNode" presStyleLbl="solidFgAcc1" presStyleIdx="1" presStyleCnt="7"/>
      <dgm:spPr/>
    </dgm:pt>
    <dgm:pt modelId="{617D3AB9-8E23-4AC7-9E2A-FBEA13EAC498}" type="pres">
      <dgm:prSet presAssocID="{3AE6DA3B-804F-42CF-85B4-67C70B37DE12}" presName="text_3" presStyleLbl="node1" presStyleIdx="2" presStyleCnt="7">
        <dgm:presLayoutVars>
          <dgm:bulletEnabled val="1"/>
        </dgm:presLayoutVars>
      </dgm:prSet>
      <dgm:spPr/>
    </dgm:pt>
    <dgm:pt modelId="{3B171D68-2DBB-4BE0-87B3-A83F7B9E9BD6}" type="pres">
      <dgm:prSet presAssocID="{3AE6DA3B-804F-42CF-85B4-67C70B37DE12}" presName="accent_3" presStyleCnt="0"/>
      <dgm:spPr/>
    </dgm:pt>
    <dgm:pt modelId="{162457DC-4272-464D-8E12-8C408E178CA9}" type="pres">
      <dgm:prSet presAssocID="{3AE6DA3B-804F-42CF-85B4-67C70B37DE12}" presName="accentRepeatNode" presStyleLbl="solidFgAcc1" presStyleIdx="2" presStyleCnt="7"/>
      <dgm:spPr/>
    </dgm:pt>
    <dgm:pt modelId="{84C4EFE0-A9E1-4F1A-9BCC-85CC3150CFB7}" type="pres">
      <dgm:prSet presAssocID="{550EBB78-7BEC-4B66-AD3C-94D23ECE7134}" presName="text_4" presStyleLbl="node1" presStyleIdx="3" presStyleCnt="7">
        <dgm:presLayoutVars>
          <dgm:bulletEnabled val="1"/>
        </dgm:presLayoutVars>
      </dgm:prSet>
      <dgm:spPr/>
    </dgm:pt>
    <dgm:pt modelId="{ADB49C09-FC44-4586-A1C3-A5B603485928}" type="pres">
      <dgm:prSet presAssocID="{550EBB78-7BEC-4B66-AD3C-94D23ECE7134}" presName="accent_4" presStyleCnt="0"/>
      <dgm:spPr/>
    </dgm:pt>
    <dgm:pt modelId="{D5E656B9-F9B1-4D6B-A1C4-FC690B6EA7ED}" type="pres">
      <dgm:prSet presAssocID="{550EBB78-7BEC-4B66-AD3C-94D23ECE7134}" presName="accentRepeatNode" presStyleLbl="solidFgAcc1" presStyleIdx="3" presStyleCnt="7"/>
      <dgm:spPr/>
    </dgm:pt>
    <dgm:pt modelId="{6C1BAF72-715D-4F02-B03B-239D9A656240}" type="pres">
      <dgm:prSet presAssocID="{ECFBCDD5-8C97-4561-8DE3-F0B4F6B059F9}" presName="text_5" presStyleLbl="node1" presStyleIdx="4" presStyleCnt="7">
        <dgm:presLayoutVars>
          <dgm:bulletEnabled val="1"/>
        </dgm:presLayoutVars>
      </dgm:prSet>
      <dgm:spPr/>
    </dgm:pt>
    <dgm:pt modelId="{C67B5121-4D9A-48CB-865C-89DCE23014F7}" type="pres">
      <dgm:prSet presAssocID="{ECFBCDD5-8C97-4561-8DE3-F0B4F6B059F9}" presName="accent_5" presStyleCnt="0"/>
      <dgm:spPr/>
    </dgm:pt>
    <dgm:pt modelId="{5539DAD4-DE72-46CE-A4D9-F460C5E513FB}" type="pres">
      <dgm:prSet presAssocID="{ECFBCDD5-8C97-4561-8DE3-F0B4F6B059F9}" presName="accentRepeatNode" presStyleLbl="solidFgAcc1" presStyleIdx="4" presStyleCnt="7"/>
      <dgm:spPr/>
    </dgm:pt>
    <dgm:pt modelId="{9777C207-2A50-4BE5-9BDB-F8082CE22380}" type="pres">
      <dgm:prSet presAssocID="{F4366516-186C-4ED6-8BC3-1386CE0598A4}" presName="text_6" presStyleLbl="node1" presStyleIdx="5" presStyleCnt="7">
        <dgm:presLayoutVars>
          <dgm:bulletEnabled val="1"/>
        </dgm:presLayoutVars>
      </dgm:prSet>
      <dgm:spPr/>
    </dgm:pt>
    <dgm:pt modelId="{93185972-2B76-48D7-8ABA-7794FA7E463A}" type="pres">
      <dgm:prSet presAssocID="{F4366516-186C-4ED6-8BC3-1386CE0598A4}" presName="accent_6" presStyleCnt="0"/>
      <dgm:spPr/>
    </dgm:pt>
    <dgm:pt modelId="{DA190F14-52E8-4932-B181-4F4ACBA921F4}" type="pres">
      <dgm:prSet presAssocID="{F4366516-186C-4ED6-8BC3-1386CE0598A4}" presName="accentRepeatNode" presStyleLbl="solidFgAcc1" presStyleIdx="5" presStyleCnt="7"/>
      <dgm:spPr/>
    </dgm:pt>
    <dgm:pt modelId="{9A09C7E3-7E9B-48C3-8A9B-31156C04CAE9}" type="pres">
      <dgm:prSet presAssocID="{76F818FB-BE64-4CD7-A32B-4161342F641B}" presName="text_7" presStyleLbl="node1" presStyleIdx="6" presStyleCnt="7">
        <dgm:presLayoutVars>
          <dgm:bulletEnabled val="1"/>
        </dgm:presLayoutVars>
      </dgm:prSet>
      <dgm:spPr/>
    </dgm:pt>
    <dgm:pt modelId="{960D734B-5F19-41CD-B367-B0141E9F6B56}" type="pres">
      <dgm:prSet presAssocID="{76F818FB-BE64-4CD7-A32B-4161342F641B}" presName="accent_7" presStyleCnt="0"/>
      <dgm:spPr/>
    </dgm:pt>
    <dgm:pt modelId="{CEF35FB3-73E8-47CB-9E58-3F5FD36858BA}" type="pres">
      <dgm:prSet presAssocID="{76F818FB-BE64-4CD7-A32B-4161342F641B}" presName="accentRepeatNode" presStyleLbl="solidFgAcc1" presStyleIdx="6" presStyleCnt="7"/>
      <dgm:spPr/>
    </dgm:pt>
  </dgm:ptLst>
  <dgm:cxnLst>
    <dgm:cxn modelId="{013EE205-BA46-4F3E-B42B-E70ABA0437F7}" type="presOf" srcId="{F4366516-186C-4ED6-8BC3-1386CE0598A4}" destId="{9777C207-2A50-4BE5-9BDB-F8082CE22380}" srcOrd="0" destOrd="0" presId="urn:microsoft.com/office/officeart/2008/layout/VerticalCurvedList"/>
    <dgm:cxn modelId="{966D410D-A5F1-4313-86CA-ED231C1839B0}" srcId="{0F0B687C-6EFE-4900-9175-004666CFCB44}" destId="{F47153B5-A0BB-4B13-8FE6-008D0598C19A}" srcOrd="0" destOrd="0" parTransId="{2752ECC2-8A78-404A-9075-37C858175DF7}" sibTransId="{D1A06B7E-5011-4C6D-BBEA-9A4AB8838B11}"/>
    <dgm:cxn modelId="{F0F2800E-7716-4BE2-A753-B7F76F164DE5}" type="presOf" srcId="{ECFBCDD5-8C97-4561-8DE3-F0B4F6B059F9}" destId="{6C1BAF72-715D-4F02-B03B-239D9A656240}" srcOrd="0" destOrd="0" presId="urn:microsoft.com/office/officeart/2008/layout/VerticalCurvedList"/>
    <dgm:cxn modelId="{B8545215-8E40-4803-8F23-848A255D3761}" type="presOf" srcId="{F47153B5-A0BB-4B13-8FE6-008D0598C19A}" destId="{B173DE21-8A9A-4041-B1B6-0A0EC1D8C49D}" srcOrd="0" destOrd="0" presId="urn:microsoft.com/office/officeart/2008/layout/VerticalCurvedList"/>
    <dgm:cxn modelId="{42188D1D-7A65-4B3B-A417-FE355BDD3352}" srcId="{0F0B687C-6EFE-4900-9175-004666CFCB44}" destId="{ECFBCDD5-8C97-4561-8DE3-F0B4F6B059F9}" srcOrd="4" destOrd="0" parTransId="{20440D34-DCF2-4259-BA83-549E91632A1E}" sibTransId="{E8D36CE6-667B-4DE7-8804-02A867825B45}"/>
    <dgm:cxn modelId="{03581A31-4659-4157-A7A0-C80B072BEB70}" srcId="{0F0B687C-6EFE-4900-9175-004666CFCB44}" destId="{F4366516-186C-4ED6-8BC3-1386CE0598A4}" srcOrd="5" destOrd="0" parTransId="{7D9C1993-A721-441E-93D3-35356FDD38FC}" sibTransId="{E6CD4801-9BEE-49CC-ADF0-AEAB71642739}"/>
    <dgm:cxn modelId="{0F69BB31-D164-4E4F-AA4D-DED7B3DBCA24}" srcId="{0F0B687C-6EFE-4900-9175-004666CFCB44}" destId="{64F1EE22-59E7-4A8F-A6DE-33A8A7FD07FB}" srcOrd="1" destOrd="0" parTransId="{E1F8B85F-03F0-43C4-8F8B-3E8B2FFEA97C}" sibTransId="{2ADC9CE0-7F24-45E1-B238-28FA2E7BD09E}"/>
    <dgm:cxn modelId="{07682C4B-A5CF-4F7E-A6D0-706D9A1309C7}" type="presOf" srcId="{D1A06B7E-5011-4C6D-BBEA-9A4AB8838B11}" destId="{BF0D54F9-2D1C-425A-94A7-8473B5260194}" srcOrd="0" destOrd="0" presId="urn:microsoft.com/office/officeart/2008/layout/VerticalCurvedList"/>
    <dgm:cxn modelId="{85579B4C-FFC4-45F3-AB92-34458DE794AF}" srcId="{0F0B687C-6EFE-4900-9175-004666CFCB44}" destId="{3AE6DA3B-804F-42CF-85B4-67C70B37DE12}" srcOrd="2" destOrd="0" parTransId="{48D6DD7C-8164-4028-AA01-134537E32DF8}" sibTransId="{92C85291-BDA4-4B32-A262-415D3DB2A78C}"/>
    <dgm:cxn modelId="{12B8F596-244B-4177-8CC1-54ADD94F38C5}" srcId="{0F0B687C-6EFE-4900-9175-004666CFCB44}" destId="{76F818FB-BE64-4CD7-A32B-4161342F641B}" srcOrd="6" destOrd="0" parTransId="{1F2D0D33-F45D-49ED-A6BE-1D1ED2D5CDBB}" sibTransId="{21B1D6FD-BD83-440A-8F4C-9FFA21AE33AD}"/>
    <dgm:cxn modelId="{7C2A9B9E-86DD-4738-BBA1-CBE37E6359D7}" type="presOf" srcId="{3AE6DA3B-804F-42CF-85B4-67C70B37DE12}" destId="{617D3AB9-8E23-4AC7-9E2A-FBEA13EAC498}" srcOrd="0" destOrd="0" presId="urn:microsoft.com/office/officeart/2008/layout/VerticalCurvedList"/>
    <dgm:cxn modelId="{7EB411A5-3962-43A7-9BB2-391A6A356E39}" type="presOf" srcId="{76F818FB-BE64-4CD7-A32B-4161342F641B}" destId="{9A09C7E3-7E9B-48C3-8A9B-31156C04CAE9}" srcOrd="0" destOrd="0" presId="urn:microsoft.com/office/officeart/2008/layout/VerticalCurvedList"/>
    <dgm:cxn modelId="{CCE183A6-4154-41CA-84C2-DF9D341DEC8F}" type="presOf" srcId="{64F1EE22-59E7-4A8F-A6DE-33A8A7FD07FB}" destId="{EFB9A6DA-1CC1-48F7-8A70-04B9C0387A16}" srcOrd="0" destOrd="0" presId="urn:microsoft.com/office/officeart/2008/layout/VerticalCurvedList"/>
    <dgm:cxn modelId="{96D554C4-CA5E-4AEE-9FFF-CE277F310345}" srcId="{0F0B687C-6EFE-4900-9175-004666CFCB44}" destId="{550EBB78-7BEC-4B66-AD3C-94D23ECE7134}" srcOrd="3" destOrd="0" parTransId="{6D6D616F-0BFB-493E-BCCA-8ADFC7B0B481}" sibTransId="{2752B638-CB47-4F75-B9F3-F20440299D17}"/>
    <dgm:cxn modelId="{97ECA2D7-EDFE-4C61-8DD5-F5803E80C13F}" type="presOf" srcId="{0F0B687C-6EFE-4900-9175-004666CFCB44}" destId="{AB6B542D-C5F6-456D-A4A6-262B7332E852}" srcOrd="0" destOrd="0" presId="urn:microsoft.com/office/officeart/2008/layout/VerticalCurvedList"/>
    <dgm:cxn modelId="{83476EF1-000A-41F6-A880-AFE5ADE689AB}" type="presOf" srcId="{550EBB78-7BEC-4B66-AD3C-94D23ECE7134}" destId="{84C4EFE0-A9E1-4F1A-9BCC-85CC3150CFB7}" srcOrd="0" destOrd="0" presId="urn:microsoft.com/office/officeart/2008/layout/VerticalCurvedList"/>
    <dgm:cxn modelId="{EC8FD9EA-84FF-4E28-87DA-A7A9DC0A2708}" type="presParOf" srcId="{AB6B542D-C5F6-456D-A4A6-262B7332E852}" destId="{11110C5D-2F52-407A-AB4E-5ED535B166F6}" srcOrd="0" destOrd="0" presId="urn:microsoft.com/office/officeart/2008/layout/VerticalCurvedList"/>
    <dgm:cxn modelId="{797E609E-6636-4E80-867F-8AC689D5A376}" type="presParOf" srcId="{11110C5D-2F52-407A-AB4E-5ED535B166F6}" destId="{1CD3E7A1-DD05-4D3A-8BB5-7CCE9B859427}" srcOrd="0" destOrd="0" presId="urn:microsoft.com/office/officeart/2008/layout/VerticalCurvedList"/>
    <dgm:cxn modelId="{F36E61AA-3955-4F34-A65E-533768FD7DCB}" type="presParOf" srcId="{1CD3E7A1-DD05-4D3A-8BB5-7CCE9B859427}" destId="{8C0293DC-184A-4B3D-8249-297F0B47B491}" srcOrd="0" destOrd="0" presId="urn:microsoft.com/office/officeart/2008/layout/VerticalCurvedList"/>
    <dgm:cxn modelId="{B2C698CF-DE97-46DB-A15F-D58689826928}" type="presParOf" srcId="{1CD3E7A1-DD05-4D3A-8BB5-7CCE9B859427}" destId="{BF0D54F9-2D1C-425A-94A7-8473B5260194}" srcOrd="1" destOrd="0" presId="urn:microsoft.com/office/officeart/2008/layout/VerticalCurvedList"/>
    <dgm:cxn modelId="{5D8835ED-2FBF-4B39-A965-29F6289DB561}" type="presParOf" srcId="{1CD3E7A1-DD05-4D3A-8BB5-7CCE9B859427}" destId="{3FB1B90B-B602-4A94-B94C-16F49CE706EB}" srcOrd="2" destOrd="0" presId="urn:microsoft.com/office/officeart/2008/layout/VerticalCurvedList"/>
    <dgm:cxn modelId="{CF611FA7-3569-4F98-AE18-406F8923C9B6}" type="presParOf" srcId="{1CD3E7A1-DD05-4D3A-8BB5-7CCE9B859427}" destId="{05547889-3633-4B85-A5EC-9F0B3078FEBE}" srcOrd="3" destOrd="0" presId="urn:microsoft.com/office/officeart/2008/layout/VerticalCurvedList"/>
    <dgm:cxn modelId="{39766A17-7823-4F1A-89B7-707153D0A9D2}" type="presParOf" srcId="{11110C5D-2F52-407A-AB4E-5ED535B166F6}" destId="{B173DE21-8A9A-4041-B1B6-0A0EC1D8C49D}" srcOrd="1" destOrd="0" presId="urn:microsoft.com/office/officeart/2008/layout/VerticalCurvedList"/>
    <dgm:cxn modelId="{2111BA06-CE80-4A28-A1D2-087A37189D78}" type="presParOf" srcId="{11110C5D-2F52-407A-AB4E-5ED535B166F6}" destId="{63541978-3C7A-4259-9966-E098181AA4DF}" srcOrd="2" destOrd="0" presId="urn:microsoft.com/office/officeart/2008/layout/VerticalCurvedList"/>
    <dgm:cxn modelId="{511F5256-5B19-42F0-A637-80A1AB6C9D0E}" type="presParOf" srcId="{63541978-3C7A-4259-9966-E098181AA4DF}" destId="{76FD9074-DE15-4FB9-BB5C-765C387132FB}" srcOrd="0" destOrd="0" presId="urn:microsoft.com/office/officeart/2008/layout/VerticalCurvedList"/>
    <dgm:cxn modelId="{D219FC87-4FAD-4F9A-82D7-136D8257C281}" type="presParOf" srcId="{11110C5D-2F52-407A-AB4E-5ED535B166F6}" destId="{EFB9A6DA-1CC1-48F7-8A70-04B9C0387A16}" srcOrd="3" destOrd="0" presId="urn:microsoft.com/office/officeart/2008/layout/VerticalCurvedList"/>
    <dgm:cxn modelId="{82AA6DF7-DAD8-4B25-8F99-237553BE9DE8}" type="presParOf" srcId="{11110C5D-2F52-407A-AB4E-5ED535B166F6}" destId="{01FC1F83-AA4F-4A22-B646-6C9D995AE117}" srcOrd="4" destOrd="0" presId="urn:microsoft.com/office/officeart/2008/layout/VerticalCurvedList"/>
    <dgm:cxn modelId="{954DFC82-10B0-46BA-8305-E8DC614C7513}" type="presParOf" srcId="{01FC1F83-AA4F-4A22-B646-6C9D995AE117}" destId="{0DD2D3D6-67F9-4204-A97B-70FF2A557F73}" srcOrd="0" destOrd="0" presId="urn:microsoft.com/office/officeart/2008/layout/VerticalCurvedList"/>
    <dgm:cxn modelId="{377E5AE2-71AB-440D-ABCC-1A613E2F711F}" type="presParOf" srcId="{11110C5D-2F52-407A-AB4E-5ED535B166F6}" destId="{617D3AB9-8E23-4AC7-9E2A-FBEA13EAC498}" srcOrd="5" destOrd="0" presId="urn:microsoft.com/office/officeart/2008/layout/VerticalCurvedList"/>
    <dgm:cxn modelId="{DF7AC856-7BFD-46E3-BE71-5430F48DB381}" type="presParOf" srcId="{11110C5D-2F52-407A-AB4E-5ED535B166F6}" destId="{3B171D68-2DBB-4BE0-87B3-A83F7B9E9BD6}" srcOrd="6" destOrd="0" presId="urn:microsoft.com/office/officeart/2008/layout/VerticalCurvedList"/>
    <dgm:cxn modelId="{6C6F9AED-58DD-4D32-AE56-F3A2D7E07D2E}" type="presParOf" srcId="{3B171D68-2DBB-4BE0-87B3-A83F7B9E9BD6}" destId="{162457DC-4272-464D-8E12-8C408E178CA9}" srcOrd="0" destOrd="0" presId="urn:microsoft.com/office/officeart/2008/layout/VerticalCurvedList"/>
    <dgm:cxn modelId="{B1A45088-304C-429B-9C71-E973531D214B}" type="presParOf" srcId="{11110C5D-2F52-407A-AB4E-5ED535B166F6}" destId="{84C4EFE0-A9E1-4F1A-9BCC-85CC3150CFB7}" srcOrd="7" destOrd="0" presId="urn:microsoft.com/office/officeart/2008/layout/VerticalCurvedList"/>
    <dgm:cxn modelId="{042034FD-EFC2-4EDA-8F72-2BB16B81CB37}" type="presParOf" srcId="{11110C5D-2F52-407A-AB4E-5ED535B166F6}" destId="{ADB49C09-FC44-4586-A1C3-A5B603485928}" srcOrd="8" destOrd="0" presId="urn:microsoft.com/office/officeart/2008/layout/VerticalCurvedList"/>
    <dgm:cxn modelId="{F1D6E73B-BD82-4986-99EC-58E00A64FD5C}" type="presParOf" srcId="{ADB49C09-FC44-4586-A1C3-A5B603485928}" destId="{D5E656B9-F9B1-4D6B-A1C4-FC690B6EA7ED}" srcOrd="0" destOrd="0" presId="urn:microsoft.com/office/officeart/2008/layout/VerticalCurvedList"/>
    <dgm:cxn modelId="{ADF622B4-0050-442E-AD41-86B91B0448BF}" type="presParOf" srcId="{11110C5D-2F52-407A-AB4E-5ED535B166F6}" destId="{6C1BAF72-715D-4F02-B03B-239D9A656240}" srcOrd="9" destOrd="0" presId="urn:microsoft.com/office/officeart/2008/layout/VerticalCurvedList"/>
    <dgm:cxn modelId="{28AA105D-0C8C-43DB-80DF-8C0A0FF3BC00}" type="presParOf" srcId="{11110C5D-2F52-407A-AB4E-5ED535B166F6}" destId="{C67B5121-4D9A-48CB-865C-89DCE23014F7}" srcOrd="10" destOrd="0" presId="urn:microsoft.com/office/officeart/2008/layout/VerticalCurvedList"/>
    <dgm:cxn modelId="{41CD4A09-66AE-44C2-8061-86B08587B7E1}" type="presParOf" srcId="{C67B5121-4D9A-48CB-865C-89DCE23014F7}" destId="{5539DAD4-DE72-46CE-A4D9-F460C5E513FB}" srcOrd="0" destOrd="0" presId="urn:microsoft.com/office/officeart/2008/layout/VerticalCurvedList"/>
    <dgm:cxn modelId="{CABB8BF8-3A89-4E23-88E8-F29D8F17643E}" type="presParOf" srcId="{11110C5D-2F52-407A-AB4E-5ED535B166F6}" destId="{9777C207-2A50-4BE5-9BDB-F8082CE22380}" srcOrd="11" destOrd="0" presId="urn:microsoft.com/office/officeart/2008/layout/VerticalCurvedList"/>
    <dgm:cxn modelId="{62CB4AFD-23A5-438F-8FEE-FDC01DC692BA}" type="presParOf" srcId="{11110C5D-2F52-407A-AB4E-5ED535B166F6}" destId="{93185972-2B76-48D7-8ABA-7794FA7E463A}" srcOrd="12" destOrd="0" presId="urn:microsoft.com/office/officeart/2008/layout/VerticalCurvedList"/>
    <dgm:cxn modelId="{77F03D79-7B89-4F5A-8997-137DF561CD6B}" type="presParOf" srcId="{93185972-2B76-48D7-8ABA-7794FA7E463A}" destId="{DA190F14-52E8-4932-B181-4F4ACBA921F4}" srcOrd="0" destOrd="0" presId="urn:microsoft.com/office/officeart/2008/layout/VerticalCurvedList"/>
    <dgm:cxn modelId="{651CFFF3-BB1C-4558-A60C-CB55168954CE}" type="presParOf" srcId="{11110C5D-2F52-407A-AB4E-5ED535B166F6}" destId="{9A09C7E3-7E9B-48C3-8A9B-31156C04CAE9}" srcOrd="13" destOrd="0" presId="urn:microsoft.com/office/officeart/2008/layout/VerticalCurvedList"/>
    <dgm:cxn modelId="{DBB09CBD-2166-4305-9E16-978DB4782EAD}" type="presParOf" srcId="{11110C5D-2F52-407A-AB4E-5ED535B166F6}" destId="{960D734B-5F19-41CD-B367-B0141E9F6B56}" srcOrd="14" destOrd="0" presId="urn:microsoft.com/office/officeart/2008/layout/VerticalCurvedList"/>
    <dgm:cxn modelId="{8F56AF80-317E-42DC-B55D-0075D56E0ECF}" type="presParOf" srcId="{960D734B-5F19-41CD-B367-B0141E9F6B56}" destId="{CEF35FB3-73E8-47CB-9E58-3F5FD36858B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F0B687C-6EFE-4900-9175-004666CFCB44}" type="doc">
      <dgm:prSet loTypeId="urn:microsoft.com/office/officeart/2008/layout/VerticalCurvedList" loCatId="list" qsTypeId="urn:microsoft.com/office/officeart/2005/8/quickstyle/simple1" qsCatId="simple" csTypeId="urn:microsoft.com/office/officeart/2005/8/colors/accent0_3" csCatId="mainScheme" phldr="1"/>
      <dgm:spPr/>
      <dgm:t>
        <a:bodyPr/>
        <a:lstStyle/>
        <a:p>
          <a:endParaRPr lang="en-GB"/>
        </a:p>
      </dgm:t>
    </dgm:pt>
    <dgm:pt modelId="{F47153B5-A0BB-4B13-8FE6-008D0598C19A}">
      <dgm:prSet phldrT="[Text]">
        <dgm:style>
          <a:lnRef idx="2">
            <a:schemeClr val="accent6"/>
          </a:lnRef>
          <a:fillRef idx="1">
            <a:schemeClr val="lt1"/>
          </a:fillRef>
          <a:effectRef idx="0">
            <a:schemeClr val="accent6"/>
          </a:effectRef>
          <a:fontRef idx="minor">
            <a:schemeClr val="dk1"/>
          </a:fontRef>
        </dgm:style>
      </dgm:prSet>
      <dgm:spPr>
        <a:solidFill>
          <a:srgbClr val="455F51"/>
        </a:solidFill>
        <a:ln>
          <a:solidFill>
            <a:schemeClr val="tx2"/>
          </a:solidFill>
        </a:ln>
      </dgm:spPr>
      <dgm:t>
        <a:bodyPr/>
        <a:lstStyle/>
        <a:p>
          <a:pPr>
            <a:lnSpc>
              <a:spcPct val="100000"/>
            </a:lnSpc>
          </a:pPr>
          <a:r>
            <a:rPr lang="en-GB" dirty="0">
              <a:solidFill>
                <a:schemeClr val="tx1"/>
              </a:solidFill>
            </a:rPr>
            <a:t>Learning through building confidence</a:t>
          </a:r>
        </a:p>
      </dgm:t>
    </dgm:pt>
    <dgm:pt modelId="{2752ECC2-8A78-404A-9075-37C858175DF7}" type="parTrans" cxnId="{966D410D-A5F1-4313-86CA-ED231C1839B0}">
      <dgm:prSet/>
      <dgm:spPr/>
      <dgm:t>
        <a:bodyPr/>
        <a:lstStyle/>
        <a:p>
          <a:endParaRPr lang="en-GB"/>
        </a:p>
      </dgm:t>
    </dgm:pt>
    <dgm:pt modelId="{D1A06B7E-5011-4C6D-BBEA-9A4AB8838B11}" type="sibTrans" cxnId="{966D410D-A5F1-4313-86CA-ED231C1839B0}">
      <dgm:prSet/>
      <dgm:spPr/>
      <dgm:t>
        <a:bodyPr/>
        <a:lstStyle/>
        <a:p>
          <a:pPr>
            <a:lnSpc>
              <a:spcPct val="100000"/>
            </a:lnSpc>
          </a:pPr>
          <a:endParaRPr lang="en-GB"/>
        </a:p>
      </dgm:t>
    </dgm:pt>
    <dgm:pt modelId="{64F1EE22-59E7-4A8F-A6DE-33A8A7FD07FB}">
      <dgm:prSet phldrT="[Text]">
        <dgm:style>
          <a:lnRef idx="2">
            <a:schemeClr val="accent6"/>
          </a:lnRef>
          <a:fillRef idx="1">
            <a:schemeClr val="lt1"/>
          </a:fillRef>
          <a:effectRef idx="0">
            <a:schemeClr val="accent6"/>
          </a:effectRef>
          <a:fontRef idx="minor">
            <a:schemeClr val="dk1"/>
          </a:fontRef>
        </dgm:style>
      </dgm:prSet>
      <dgm:spPr/>
      <dgm:t>
        <a:bodyPr/>
        <a:lstStyle/>
        <a:p>
          <a:pPr>
            <a:lnSpc>
              <a:spcPct val="100000"/>
            </a:lnSpc>
          </a:pPr>
          <a:r>
            <a:rPr lang="en-GB" dirty="0"/>
            <a:t>Creates a community of mutual support</a:t>
          </a:r>
        </a:p>
      </dgm:t>
    </dgm:pt>
    <dgm:pt modelId="{E1F8B85F-03F0-43C4-8F8B-3E8B2FFEA97C}" type="parTrans" cxnId="{0F69BB31-D164-4E4F-AA4D-DED7B3DBCA24}">
      <dgm:prSet/>
      <dgm:spPr/>
      <dgm:t>
        <a:bodyPr/>
        <a:lstStyle/>
        <a:p>
          <a:endParaRPr lang="en-GB"/>
        </a:p>
      </dgm:t>
    </dgm:pt>
    <dgm:pt modelId="{2ADC9CE0-7F24-45E1-B238-28FA2E7BD09E}" type="sibTrans" cxnId="{0F69BB31-D164-4E4F-AA4D-DED7B3DBCA24}">
      <dgm:prSet/>
      <dgm:spPr/>
      <dgm:t>
        <a:bodyPr/>
        <a:lstStyle/>
        <a:p>
          <a:pPr>
            <a:lnSpc>
              <a:spcPct val="100000"/>
            </a:lnSpc>
          </a:pPr>
          <a:endParaRPr lang="en-GB"/>
        </a:p>
      </dgm:t>
    </dgm:pt>
    <dgm:pt modelId="{550EBB78-7BEC-4B66-AD3C-94D23ECE7134}">
      <dgm:prSet phldrT="[Text]"/>
      <dgm:spPr/>
      <dgm:t>
        <a:bodyPr/>
        <a:lstStyle/>
        <a:p>
          <a:pPr>
            <a:lnSpc>
              <a:spcPct val="100000"/>
            </a:lnSpc>
          </a:pPr>
          <a:r>
            <a:rPr lang="en-GB" dirty="0"/>
            <a:t>Relaxed/Safe Space improves learning</a:t>
          </a:r>
        </a:p>
      </dgm:t>
    </dgm:pt>
    <dgm:pt modelId="{6D6D616F-0BFB-493E-BCCA-8ADFC7B0B481}" type="parTrans" cxnId="{96D554C4-CA5E-4AEE-9FFF-CE277F310345}">
      <dgm:prSet/>
      <dgm:spPr/>
      <dgm:t>
        <a:bodyPr/>
        <a:lstStyle/>
        <a:p>
          <a:endParaRPr lang="en-GB"/>
        </a:p>
      </dgm:t>
    </dgm:pt>
    <dgm:pt modelId="{2752B638-CB47-4F75-B9F3-F20440299D17}" type="sibTrans" cxnId="{96D554C4-CA5E-4AEE-9FFF-CE277F310345}">
      <dgm:prSet/>
      <dgm:spPr/>
      <dgm:t>
        <a:bodyPr/>
        <a:lstStyle/>
        <a:p>
          <a:pPr>
            <a:lnSpc>
              <a:spcPct val="100000"/>
            </a:lnSpc>
          </a:pPr>
          <a:endParaRPr lang="en-GB"/>
        </a:p>
      </dgm:t>
    </dgm:pt>
    <dgm:pt modelId="{ECFBCDD5-8C97-4561-8DE3-F0B4F6B059F9}">
      <dgm:prSet phldrT="[Text]"/>
      <dgm:spPr/>
      <dgm:t>
        <a:bodyPr/>
        <a:lstStyle/>
        <a:p>
          <a:pPr>
            <a:lnSpc>
              <a:spcPct val="100000"/>
            </a:lnSpc>
          </a:pPr>
          <a:r>
            <a:rPr lang="en-GB" dirty="0"/>
            <a:t>More enjoyable learning environment</a:t>
          </a:r>
        </a:p>
      </dgm:t>
    </dgm:pt>
    <dgm:pt modelId="{20440D34-DCF2-4259-BA83-549E91632A1E}" type="parTrans" cxnId="{42188D1D-7A65-4B3B-A417-FE355BDD3352}">
      <dgm:prSet/>
      <dgm:spPr/>
      <dgm:t>
        <a:bodyPr/>
        <a:lstStyle/>
        <a:p>
          <a:endParaRPr lang="en-GB"/>
        </a:p>
      </dgm:t>
    </dgm:pt>
    <dgm:pt modelId="{E8D36CE6-667B-4DE7-8804-02A867825B45}" type="sibTrans" cxnId="{42188D1D-7A65-4B3B-A417-FE355BDD3352}">
      <dgm:prSet/>
      <dgm:spPr/>
      <dgm:t>
        <a:bodyPr/>
        <a:lstStyle/>
        <a:p>
          <a:endParaRPr lang="en-GB"/>
        </a:p>
      </dgm:t>
    </dgm:pt>
    <dgm:pt modelId="{F4366516-186C-4ED6-8BC3-1386CE0598A4}">
      <dgm:prSet phldrT="[Text]"/>
      <dgm:spPr/>
      <dgm:t>
        <a:bodyPr/>
        <a:lstStyle/>
        <a:p>
          <a:r>
            <a:rPr lang="en-GB" dirty="0"/>
            <a:t>Leader proximity to students is motivational &amp; inspiring</a:t>
          </a:r>
        </a:p>
      </dgm:t>
    </dgm:pt>
    <dgm:pt modelId="{7D9C1993-A721-441E-93D3-35356FDD38FC}" type="parTrans" cxnId="{03581A31-4659-4157-A7A0-C80B072BEB70}">
      <dgm:prSet/>
      <dgm:spPr/>
      <dgm:t>
        <a:bodyPr/>
        <a:lstStyle/>
        <a:p>
          <a:endParaRPr lang="en-GB"/>
        </a:p>
      </dgm:t>
    </dgm:pt>
    <dgm:pt modelId="{E6CD4801-9BEE-49CC-ADF0-AEAB71642739}" type="sibTrans" cxnId="{03581A31-4659-4157-A7A0-C80B072BEB70}">
      <dgm:prSet/>
      <dgm:spPr/>
      <dgm:t>
        <a:bodyPr/>
        <a:lstStyle/>
        <a:p>
          <a:endParaRPr lang="en-GB"/>
        </a:p>
      </dgm:t>
    </dgm:pt>
    <dgm:pt modelId="{76F818FB-BE64-4CD7-A32B-4161342F641B}">
      <dgm:prSet phldrT="[Text]"/>
      <dgm:spPr/>
      <dgm:t>
        <a:bodyPr/>
        <a:lstStyle/>
        <a:p>
          <a:r>
            <a:rPr lang="en-GB" dirty="0"/>
            <a:t>Embedding PAL into the programme increases perceived value</a:t>
          </a:r>
        </a:p>
      </dgm:t>
    </dgm:pt>
    <dgm:pt modelId="{1F2D0D33-F45D-49ED-A6BE-1D1ED2D5CDBB}" type="parTrans" cxnId="{12B8F596-244B-4177-8CC1-54ADD94F38C5}">
      <dgm:prSet/>
      <dgm:spPr/>
      <dgm:t>
        <a:bodyPr/>
        <a:lstStyle/>
        <a:p>
          <a:endParaRPr lang="en-GB"/>
        </a:p>
      </dgm:t>
    </dgm:pt>
    <dgm:pt modelId="{21B1D6FD-BD83-440A-8F4C-9FFA21AE33AD}" type="sibTrans" cxnId="{12B8F596-244B-4177-8CC1-54ADD94F38C5}">
      <dgm:prSet/>
      <dgm:spPr/>
      <dgm:t>
        <a:bodyPr/>
        <a:lstStyle/>
        <a:p>
          <a:endParaRPr lang="en-GB"/>
        </a:p>
      </dgm:t>
    </dgm:pt>
    <dgm:pt modelId="{3AE6DA3B-804F-42CF-85B4-67C70B37DE12}">
      <dgm:prSet phldrT="[Text]"/>
      <dgm:spPr/>
      <dgm:t>
        <a:bodyPr/>
        <a:lstStyle/>
        <a:p>
          <a:pPr>
            <a:lnSpc>
              <a:spcPct val="100000"/>
            </a:lnSpc>
          </a:pPr>
          <a:r>
            <a:rPr lang="en-GB" dirty="0"/>
            <a:t>Learning through others is better</a:t>
          </a:r>
        </a:p>
      </dgm:t>
    </dgm:pt>
    <dgm:pt modelId="{48D6DD7C-8164-4028-AA01-134537E32DF8}" type="parTrans" cxnId="{85579B4C-FFC4-45F3-AB92-34458DE794AF}">
      <dgm:prSet/>
      <dgm:spPr/>
      <dgm:t>
        <a:bodyPr/>
        <a:lstStyle/>
        <a:p>
          <a:endParaRPr lang="en-IE"/>
        </a:p>
      </dgm:t>
    </dgm:pt>
    <dgm:pt modelId="{92C85291-BDA4-4B32-A262-415D3DB2A78C}" type="sibTrans" cxnId="{85579B4C-FFC4-45F3-AB92-34458DE794AF}">
      <dgm:prSet/>
      <dgm:spPr/>
      <dgm:t>
        <a:bodyPr/>
        <a:lstStyle/>
        <a:p>
          <a:endParaRPr lang="en-IE"/>
        </a:p>
      </dgm:t>
    </dgm:pt>
    <dgm:pt modelId="{AB6B542D-C5F6-456D-A4A6-262B7332E852}" type="pres">
      <dgm:prSet presAssocID="{0F0B687C-6EFE-4900-9175-004666CFCB44}" presName="Name0" presStyleCnt="0">
        <dgm:presLayoutVars>
          <dgm:chMax val="7"/>
          <dgm:chPref val="7"/>
          <dgm:dir/>
        </dgm:presLayoutVars>
      </dgm:prSet>
      <dgm:spPr/>
    </dgm:pt>
    <dgm:pt modelId="{11110C5D-2F52-407A-AB4E-5ED535B166F6}" type="pres">
      <dgm:prSet presAssocID="{0F0B687C-6EFE-4900-9175-004666CFCB44}" presName="Name1" presStyleCnt="0"/>
      <dgm:spPr/>
    </dgm:pt>
    <dgm:pt modelId="{1CD3E7A1-DD05-4D3A-8BB5-7CCE9B859427}" type="pres">
      <dgm:prSet presAssocID="{0F0B687C-6EFE-4900-9175-004666CFCB44}" presName="cycle" presStyleCnt="0"/>
      <dgm:spPr/>
    </dgm:pt>
    <dgm:pt modelId="{8C0293DC-184A-4B3D-8249-297F0B47B491}" type="pres">
      <dgm:prSet presAssocID="{0F0B687C-6EFE-4900-9175-004666CFCB44}" presName="srcNode" presStyleLbl="node1" presStyleIdx="0" presStyleCnt="7"/>
      <dgm:spPr/>
    </dgm:pt>
    <dgm:pt modelId="{BF0D54F9-2D1C-425A-94A7-8473B5260194}" type="pres">
      <dgm:prSet presAssocID="{0F0B687C-6EFE-4900-9175-004666CFCB44}" presName="conn" presStyleLbl="parChTrans1D2" presStyleIdx="0" presStyleCnt="1"/>
      <dgm:spPr/>
    </dgm:pt>
    <dgm:pt modelId="{3FB1B90B-B602-4A94-B94C-16F49CE706EB}" type="pres">
      <dgm:prSet presAssocID="{0F0B687C-6EFE-4900-9175-004666CFCB44}" presName="extraNode" presStyleLbl="node1" presStyleIdx="0" presStyleCnt="7"/>
      <dgm:spPr/>
    </dgm:pt>
    <dgm:pt modelId="{05547889-3633-4B85-A5EC-9F0B3078FEBE}" type="pres">
      <dgm:prSet presAssocID="{0F0B687C-6EFE-4900-9175-004666CFCB44}" presName="dstNode" presStyleLbl="node1" presStyleIdx="0" presStyleCnt="7"/>
      <dgm:spPr/>
    </dgm:pt>
    <dgm:pt modelId="{B173DE21-8A9A-4041-B1B6-0A0EC1D8C49D}" type="pres">
      <dgm:prSet presAssocID="{F47153B5-A0BB-4B13-8FE6-008D0598C19A}" presName="text_1" presStyleLbl="node1" presStyleIdx="0" presStyleCnt="7" custLinFactNeighborX="456">
        <dgm:presLayoutVars>
          <dgm:bulletEnabled val="1"/>
        </dgm:presLayoutVars>
      </dgm:prSet>
      <dgm:spPr/>
    </dgm:pt>
    <dgm:pt modelId="{63541978-3C7A-4259-9966-E098181AA4DF}" type="pres">
      <dgm:prSet presAssocID="{F47153B5-A0BB-4B13-8FE6-008D0598C19A}" presName="accent_1" presStyleCnt="0"/>
      <dgm:spPr/>
    </dgm:pt>
    <dgm:pt modelId="{76FD9074-DE15-4FB9-BB5C-765C387132FB}" type="pres">
      <dgm:prSet presAssocID="{F47153B5-A0BB-4B13-8FE6-008D0598C19A}" presName="accentRepeatNode" presStyleLbl="solidFgAcc1" presStyleIdx="0" presStyleCnt="7">
        <dgm:style>
          <a:lnRef idx="0">
            <a:schemeClr val="accent6"/>
          </a:lnRef>
          <a:fillRef idx="3">
            <a:schemeClr val="accent6"/>
          </a:fillRef>
          <a:effectRef idx="3">
            <a:schemeClr val="accent6"/>
          </a:effectRef>
          <a:fontRef idx="minor">
            <a:schemeClr val="lt1"/>
          </a:fontRef>
        </dgm:style>
      </dgm:prSet>
      <dgm:spPr>
        <a:solidFill>
          <a:schemeClr val="tx2"/>
        </a:solidFill>
      </dgm:spPr>
    </dgm:pt>
    <dgm:pt modelId="{EFB9A6DA-1CC1-48F7-8A70-04B9C0387A16}" type="pres">
      <dgm:prSet presAssocID="{64F1EE22-59E7-4A8F-A6DE-33A8A7FD07FB}" presName="text_2" presStyleLbl="node1" presStyleIdx="1" presStyleCnt="7" custLinFactNeighborX="658" custLinFactNeighborY="-8178">
        <dgm:presLayoutVars>
          <dgm:bulletEnabled val="1"/>
        </dgm:presLayoutVars>
      </dgm:prSet>
      <dgm:spPr/>
    </dgm:pt>
    <dgm:pt modelId="{01FC1F83-AA4F-4A22-B646-6C9D995AE117}" type="pres">
      <dgm:prSet presAssocID="{64F1EE22-59E7-4A8F-A6DE-33A8A7FD07FB}" presName="accent_2" presStyleCnt="0"/>
      <dgm:spPr/>
    </dgm:pt>
    <dgm:pt modelId="{0DD2D3D6-67F9-4204-A97B-70FF2A557F73}" type="pres">
      <dgm:prSet presAssocID="{64F1EE22-59E7-4A8F-A6DE-33A8A7FD07FB}" presName="accentRepeatNode" presStyleLbl="solidFgAcc1" presStyleIdx="1" presStyleCnt="7">
        <dgm:style>
          <a:lnRef idx="0">
            <a:schemeClr val="accent6"/>
          </a:lnRef>
          <a:fillRef idx="3">
            <a:schemeClr val="accent6"/>
          </a:fillRef>
          <a:effectRef idx="3">
            <a:schemeClr val="accent6"/>
          </a:effectRef>
          <a:fontRef idx="minor">
            <a:schemeClr val="lt1"/>
          </a:fontRef>
        </dgm:style>
      </dgm:prSet>
      <dgm:spPr/>
    </dgm:pt>
    <dgm:pt modelId="{617D3AB9-8E23-4AC7-9E2A-FBEA13EAC498}" type="pres">
      <dgm:prSet presAssocID="{3AE6DA3B-804F-42CF-85B4-67C70B37DE12}" presName="text_3" presStyleLbl="node1" presStyleIdx="2" presStyleCnt="7">
        <dgm:presLayoutVars>
          <dgm:bulletEnabled val="1"/>
        </dgm:presLayoutVars>
      </dgm:prSet>
      <dgm:spPr/>
    </dgm:pt>
    <dgm:pt modelId="{3B171D68-2DBB-4BE0-87B3-A83F7B9E9BD6}" type="pres">
      <dgm:prSet presAssocID="{3AE6DA3B-804F-42CF-85B4-67C70B37DE12}" presName="accent_3" presStyleCnt="0"/>
      <dgm:spPr/>
    </dgm:pt>
    <dgm:pt modelId="{162457DC-4272-464D-8E12-8C408E178CA9}" type="pres">
      <dgm:prSet presAssocID="{3AE6DA3B-804F-42CF-85B4-67C70B37DE12}" presName="accentRepeatNode" presStyleLbl="solidFgAcc1" presStyleIdx="2" presStyleCnt="7"/>
      <dgm:spPr/>
    </dgm:pt>
    <dgm:pt modelId="{84C4EFE0-A9E1-4F1A-9BCC-85CC3150CFB7}" type="pres">
      <dgm:prSet presAssocID="{550EBB78-7BEC-4B66-AD3C-94D23ECE7134}" presName="text_4" presStyleLbl="node1" presStyleIdx="3" presStyleCnt="7">
        <dgm:presLayoutVars>
          <dgm:bulletEnabled val="1"/>
        </dgm:presLayoutVars>
      </dgm:prSet>
      <dgm:spPr/>
    </dgm:pt>
    <dgm:pt modelId="{ADB49C09-FC44-4586-A1C3-A5B603485928}" type="pres">
      <dgm:prSet presAssocID="{550EBB78-7BEC-4B66-AD3C-94D23ECE7134}" presName="accent_4" presStyleCnt="0"/>
      <dgm:spPr/>
    </dgm:pt>
    <dgm:pt modelId="{D5E656B9-F9B1-4D6B-A1C4-FC690B6EA7ED}" type="pres">
      <dgm:prSet presAssocID="{550EBB78-7BEC-4B66-AD3C-94D23ECE7134}" presName="accentRepeatNode" presStyleLbl="solidFgAcc1" presStyleIdx="3" presStyleCnt="7"/>
      <dgm:spPr/>
    </dgm:pt>
    <dgm:pt modelId="{6C1BAF72-715D-4F02-B03B-239D9A656240}" type="pres">
      <dgm:prSet presAssocID="{ECFBCDD5-8C97-4561-8DE3-F0B4F6B059F9}" presName="text_5" presStyleLbl="node1" presStyleIdx="4" presStyleCnt="7">
        <dgm:presLayoutVars>
          <dgm:bulletEnabled val="1"/>
        </dgm:presLayoutVars>
      </dgm:prSet>
      <dgm:spPr/>
    </dgm:pt>
    <dgm:pt modelId="{C67B5121-4D9A-48CB-865C-89DCE23014F7}" type="pres">
      <dgm:prSet presAssocID="{ECFBCDD5-8C97-4561-8DE3-F0B4F6B059F9}" presName="accent_5" presStyleCnt="0"/>
      <dgm:spPr/>
    </dgm:pt>
    <dgm:pt modelId="{5539DAD4-DE72-46CE-A4D9-F460C5E513FB}" type="pres">
      <dgm:prSet presAssocID="{ECFBCDD5-8C97-4561-8DE3-F0B4F6B059F9}" presName="accentRepeatNode" presStyleLbl="solidFgAcc1" presStyleIdx="4" presStyleCnt="7"/>
      <dgm:spPr/>
    </dgm:pt>
    <dgm:pt modelId="{9777C207-2A50-4BE5-9BDB-F8082CE22380}" type="pres">
      <dgm:prSet presAssocID="{F4366516-186C-4ED6-8BC3-1386CE0598A4}" presName="text_6" presStyleLbl="node1" presStyleIdx="5" presStyleCnt="7">
        <dgm:presLayoutVars>
          <dgm:bulletEnabled val="1"/>
        </dgm:presLayoutVars>
      </dgm:prSet>
      <dgm:spPr/>
    </dgm:pt>
    <dgm:pt modelId="{93185972-2B76-48D7-8ABA-7794FA7E463A}" type="pres">
      <dgm:prSet presAssocID="{F4366516-186C-4ED6-8BC3-1386CE0598A4}" presName="accent_6" presStyleCnt="0"/>
      <dgm:spPr/>
    </dgm:pt>
    <dgm:pt modelId="{DA190F14-52E8-4932-B181-4F4ACBA921F4}" type="pres">
      <dgm:prSet presAssocID="{F4366516-186C-4ED6-8BC3-1386CE0598A4}" presName="accentRepeatNode" presStyleLbl="solidFgAcc1" presStyleIdx="5" presStyleCnt="7"/>
      <dgm:spPr/>
    </dgm:pt>
    <dgm:pt modelId="{9A09C7E3-7E9B-48C3-8A9B-31156C04CAE9}" type="pres">
      <dgm:prSet presAssocID="{76F818FB-BE64-4CD7-A32B-4161342F641B}" presName="text_7" presStyleLbl="node1" presStyleIdx="6" presStyleCnt="7">
        <dgm:presLayoutVars>
          <dgm:bulletEnabled val="1"/>
        </dgm:presLayoutVars>
      </dgm:prSet>
      <dgm:spPr/>
    </dgm:pt>
    <dgm:pt modelId="{960D734B-5F19-41CD-B367-B0141E9F6B56}" type="pres">
      <dgm:prSet presAssocID="{76F818FB-BE64-4CD7-A32B-4161342F641B}" presName="accent_7" presStyleCnt="0"/>
      <dgm:spPr/>
    </dgm:pt>
    <dgm:pt modelId="{CEF35FB3-73E8-47CB-9E58-3F5FD36858BA}" type="pres">
      <dgm:prSet presAssocID="{76F818FB-BE64-4CD7-A32B-4161342F641B}" presName="accentRepeatNode" presStyleLbl="solidFgAcc1" presStyleIdx="6" presStyleCnt="7"/>
      <dgm:spPr/>
    </dgm:pt>
  </dgm:ptLst>
  <dgm:cxnLst>
    <dgm:cxn modelId="{013EE205-BA46-4F3E-B42B-E70ABA0437F7}" type="presOf" srcId="{F4366516-186C-4ED6-8BC3-1386CE0598A4}" destId="{9777C207-2A50-4BE5-9BDB-F8082CE22380}" srcOrd="0" destOrd="0" presId="urn:microsoft.com/office/officeart/2008/layout/VerticalCurvedList"/>
    <dgm:cxn modelId="{966D410D-A5F1-4313-86CA-ED231C1839B0}" srcId="{0F0B687C-6EFE-4900-9175-004666CFCB44}" destId="{F47153B5-A0BB-4B13-8FE6-008D0598C19A}" srcOrd="0" destOrd="0" parTransId="{2752ECC2-8A78-404A-9075-37C858175DF7}" sibTransId="{D1A06B7E-5011-4C6D-BBEA-9A4AB8838B11}"/>
    <dgm:cxn modelId="{F0F2800E-7716-4BE2-A753-B7F76F164DE5}" type="presOf" srcId="{ECFBCDD5-8C97-4561-8DE3-F0B4F6B059F9}" destId="{6C1BAF72-715D-4F02-B03B-239D9A656240}" srcOrd="0" destOrd="0" presId="urn:microsoft.com/office/officeart/2008/layout/VerticalCurvedList"/>
    <dgm:cxn modelId="{B8545215-8E40-4803-8F23-848A255D3761}" type="presOf" srcId="{F47153B5-A0BB-4B13-8FE6-008D0598C19A}" destId="{B173DE21-8A9A-4041-B1B6-0A0EC1D8C49D}" srcOrd="0" destOrd="0" presId="urn:microsoft.com/office/officeart/2008/layout/VerticalCurvedList"/>
    <dgm:cxn modelId="{42188D1D-7A65-4B3B-A417-FE355BDD3352}" srcId="{0F0B687C-6EFE-4900-9175-004666CFCB44}" destId="{ECFBCDD5-8C97-4561-8DE3-F0B4F6B059F9}" srcOrd="4" destOrd="0" parTransId="{20440D34-DCF2-4259-BA83-549E91632A1E}" sibTransId="{E8D36CE6-667B-4DE7-8804-02A867825B45}"/>
    <dgm:cxn modelId="{03581A31-4659-4157-A7A0-C80B072BEB70}" srcId="{0F0B687C-6EFE-4900-9175-004666CFCB44}" destId="{F4366516-186C-4ED6-8BC3-1386CE0598A4}" srcOrd="5" destOrd="0" parTransId="{7D9C1993-A721-441E-93D3-35356FDD38FC}" sibTransId="{E6CD4801-9BEE-49CC-ADF0-AEAB71642739}"/>
    <dgm:cxn modelId="{0F69BB31-D164-4E4F-AA4D-DED7B3DBCA24}" srcId="{0F0B687C-6EFE-4900-9175-004666CFCB44}" destId="{64F1EE22-59E7-4A8F-A6DE-33A8A7FD07FB}" srcOrd="1" destOrd="0" parTransId="{E1F8B85F-03F0-43C4-8F8B-3E8B2FFEA97C}" sibTransId="{2ADC9CE0-7F24-45E1-B238-28FA2E7BD09E}"/>
    <dgm:cxn modelId="{07682C4B-A5CF-4F7E-A6D0-706D9A1309C7}" type="presOf" srcId="{D1A06B7E-5011-4C6D-BBEA-9A4AB8838B11}" destId="{BF0D54F9-2D1C-425A-94A7-8473B5260194}" srcOrd="0" destOrd="0" presId="urn:microsoft.com/office/officeart/2008/layout/VerticalCurvedList"/>
    <dgm:cxn modelId="{85579B4C-FFC4-45F3-AB92-34458DE794AF}" srcId="{0F0B687C-6EFE-4900-9175-004666CFCB44}" destId="{3AE6DA3B-804F-42CF-85B4-67C70B37DE12}" srcOrd="2" destOrd="0" parTransId="{48D6DD7C-8164-4028-AA01-134537E32DF8}" sibTransId="{92C85291-BDA4-4B32-A262-415D3DB2A78C}"/>
    <dgm:cxn modelId="{12B8F596-244B-4177-8CC1-54ADD94F38C5}" srcId="{0F0B687C-6EFE-4900-9175-004666CFCB44}" destId="{76F818FB-BE64-4CD7-A32B-4161342F641B}" srcOrd="6" destOrd="0" parTransId="{1F2D0D33-F45D-49ED-A6BE-1D1ED2D5CDBB}" sibTransId="{21B1D6FD-BD83-440A-8F4C-9FFA21AE33AD}"/>
    <dgm:cxn modelId="{7C2A9B9E-86DD-4738-BBA1-CBE37E6359D7}" type="presOf" srcId="{3AE6DA3B-804F-42CF-85B4-67C70B37DE12}" destId="{617D3AB9-8E23-4AC7-9E2A-FBEA13EAC498}" srcOrd="0" destOrd="0" presId="urn:microsoft.com/office/officeart/2008/layout/VerticalCurvedList"/>
    <dgm:cxn modelId="{7EB411A5-3962-43A7-9BB2-391A6A356E39}" type="presOf" srcId="{76F818FB-BE64-4CD7-A32B-4161342F641B}" destId="{9A09C7E3-7E9B-48C3-8A9B-31156C04CAE9}" srcOrd="0" destOrd="0" presId="urn:microsoft.com/office/officeart/2008/layout/VerticalCurvedList"/>
    <dgm:cxn modelId="{CCE183A6-4154-41CA-84C2-DF9D341DEC8F}" type="presOf" srcId="{64F1EE22-59E7-4A8F-A6DE-33A8A7FD07FB}" destId="{EFB9A6DA-1CC1-48F7-8A70-04B9C0387A16}" srcOrd="0" destOrd="0" presId="urn:microsoft.com/office/officeart/2008/layout/VerticalCurvedList"/>
    <dgm:cxn modelId="{96D554C4-CA5E-4AEE-9FFF-CE277F310345}" srcId="{0F0B687C-6EFE-4900-9175-004666CFCB44}" destId="{550EBB78-7BEC-4B66-AD3C-94D23ECE7134}" srcOrd="3" destOrd="0" parTransId="{6D6D616F-0BFB-493E-BCCA-8ADFC7B0B481}" sibTransId="{2752B638-CB47-4F75-B9F3-F20440299D17}"/>
    <dgm:cxn modelId="{97ECA2D7-EDFE-4C61-8DD5-F5803E80C13F}" type="presOf" srcId="{0F0B687C-6EFE-4900-9175-004666CFCB44}" destId="{AB6B542D-C5F6-456D-A4A6-262B7332E852}" srcOrd="0" destOrd="0" presId="urn:microsoft.com/office/officeart/2008/layout/VerticalCurvedList"/>
    <dgm:cxn modelId="{83476EF1-000A-41F6-A880-AFE5ADE689AB}" type="presOf" srcId="{550EBB78-7BEC-4B66-AD3C-94D23ECE7134}" destId="{84C4EFE0-A9E1-4F1A-9BCC-85CC3150CFB7}" srcOrd="0" destOrd="0" presId="urn:microsoft.com/office/officeart/2008/layout/VerticalCurvedList"/>
    <dgm:cxn modelId="{EC8FD9EA-84FF-4E28-87DA-A7A9DC0A2708}" type="presParOf" srcId="{AB6B542D-C5F6-456D-A4A6-262B7332E852}" destId="{11110C5D-2F52-407A-AB4E-5ED535B166F6}" srcOrd="0" destOrd="0" presId="urn:microsoft.com/office/officeart/2008/layout/VerticalCurvedList"/>
    <dgm:cxn modelId="{797E609E-6636-4E80-867F-8AC689D5A376}" type="presParOf" srcId="{11110C5D-2F52-407A-AB4E-5ED535B166F6}" destId="{1CD3E7A1-DD05-4D3A-8BB5-7CCE9B859427}" srcOrd="0" destOrd="0" presId="urn:microsoft.com/office/officeart/2008/layout/VerticalCurvedList"/>
    <dgm:cxn modelId="{F36E61AA-3955-4F34-A65E-533768FD7DCB}" type="presParOf" srcId="{1CD3E7A1-DD05-4D3A-8BB5-7CCE9B859427}" destId="{8C0293DC-184A-4B3D-8249-297F0B47B491}" srcOrd="0" destOrd="0" presId="urn:microsoft.com/office/officeart/2008/layout/VerticalCurvedList"/>
    <dgm:cxn modelId="{B2C698CF-DE97-46DB-A15F-D58689826928}" type="presParOf" srcId="{1CD3E7A1-DD05-4D3A-8BB5-7CCE9B859427}" destId="{BF0D54F9-2D1C-425A-94A7-8473B5260194}" srcOrd="1" destOrd="0" presId="urn:microsoft.com/office/officeart/2008/layout/VerticalCurvedList"/>
    <dgm:cxn modelId="{5D8835ED-2FBF-4B39-A965-29F6289DB561}" type="presParOf" srcId="{1CD3E7A1-DD05-4D3A-8BB5-7CCE9B859427}" destId="{3FB1B90B-B602-4A94-B94C-16F49CE706EB}" srcOrd="2" destOrd="0" presId="urn:microsoft.com/office/officeart/2008/layout/VerticalCurvedList"/>
    <dgm:cxn modelId="{CF611FA7-3569-4F98-AE18-406F8923C9B6}" type="presParOf" srcId="{1CD3E7A1-DD05-4D3A-8BB5-7CCE9B859427}" destId="{05547889-3633-4B85-A5EC-9F0B3078FEBE}" srcOrd="3" destOrd="0" presId="urn:microsoft.com/office/officeart/2008/layout/VerticalCurvedList"/>
    <dgm:cxn modelId="{39766A17-7823-4F1A-89B7-707153D0A9D2}" type="presParOf" srcId="{11110C5D-2F52-407A-AB4E-5ED535B166F6}" destId="{B173DE21-8A9A-4041-B1B6-0A0EC1D8C49D}" srcOrd="1" destOrd="0" presId="urn:microsoft.com/office/officeart/2008/layout/VerticalCurvedList"/>
    <dgm:cxn modelId="{2111BA06-CE80-4A28-A1D2-087A37189D78}" type="presParOf" srcId="{11110C5D-2F52-407A-AB4E-5ED535B166F6}" destId="{63541978-3C7A-4259-9966-E098181AA4DF}" srcOrd="2" destOrd="0" presId="urn:microsoft.com/office/officeart/2008/layout/VerticalCurvedList"/>
    <dgm:cxn modelId="{511F5256-5B19-42F0-A637-80A1AB6C9D0E}" type="presParOf" srcId="{63541978-3C7A-4259-9966-E098181AA4DF}" destId="{76FD9074-DE15-4FB9-BB5C-765C387132FB}" srcOrd="0" destOrd="0" presId="urn:microsoft.com/office/officeart/2008/layout/VerticalCurvedList"/>
    <dgm:cxn modelId="{D219FC87-4FAD-4F9A-82D7-136D8257C281}" type="presParOf" srcId="{11110C5D-2F52-407A-AB4E-5ED535B166F6}" destId="{EFB9A6DA-1CC1-48F7-8A70-04B9C0387A16}" srcOrd="3" destOrd="0" presId="urn:microsoft.com/office/officeart/2008/layout/VerticalCurvedList"/>
    <dgm:cxn modelId="{82AA6DF7-DAD8-4B25-8F99-237553BE9DE8}" type="presParOf" srcId="{11110C5D-2F52-407A-AB4E-5ED535B166F6}" destId="{01FC1F83-AA4F-4A22-B646-6C9D995AE117}" srcOrd="4" destOrd="0" presId="urn:microsoft.com/office/officeart/2008/layout/VerticalCurvedList"/>
    <dgm:cxn modelId="{954DFC82-10B0-46BA-8305-E8DC614C7513}" type="presParOf" srcId="{01FC1F83-AA4F-4A22-B646-6C9D995AE117}" destId="{0DD2D3D6-67F9-4204-A97B-70FF2A557F73}" srcOrd="0" destOrd="0" presId="urn:microsoft.com/office/officeart/2008/layout/VerticalCurvedList"/>
    <dgm:cxn modelId="{377E5AE2-71AB-440D-ABCC-1A613E2F711F}" type="presParOf" srcId="{11110C5D-2F52-407A-AB4E-5ED535B166F6}" destId="{617D3AB9-8E23-4AC7-9E2A-FBEA13EAC498}" srcOrd="5" destOrd="0" presId="urn:microsoft.com/office/officeart/2008/layout/VerticalCurvedList"/>
    <dgm:cxn modelId="{DF7AC856-7BFD-46E3-BE71-5430F48DB381}" type="presParOf" srcId="{11110C5D-2F52-407A-AB4E-5ED535B166F6}" destId="{3B171D68-2DBB-4BE0-87B3-A83F7B9E9BD6}" srcOrd="6" destOrd="0" presId="urn:microsoft.com/office/officeart/2008/layout/VerticalCurvedList"/>
    <dgm:cxn modelId="{6C6F9AED-58DD-4D32-AE56-F3A2D7E07D2E}" type="presParOf" srcId="{3B171D68-2DBB-4BE0-87B3-A83F7B9E9BD6}" destId="{162457DC-4272-464D-8E12-8C408E178CA9}" srcOrd="0" destOrd="0" presId="urn:microsoft.com/office/officeart/2008/layout/VerticalCurvedList"/>
    <dgm:cxn modelId="{B1A45088-304C-429B-9C71-E973531D214B}" type="presParOf" srcId="{11110C5D-2F52-407A-AB4E-5ED535B166F6}" destId="{84C4EFE0-A9E1-4F1A-9BCC-85CC3150CFB7}" srcOrd="7" destOrd="0" presId="urn:microsoft.com/office/officeart/2008/layout/VerticalCurvedList"/>
    <dgm:cxn modelId="{042034FD-EFC2-4EDA-8F72-2BB16B81CB37}" type="presParOf" srcId="{11110C5D-2F52-407A-AB4E-5ED535B166F6}" destId="{ADB49C09-FC44-4586-A1C3-A5B603485928}" srcOrd="8" destOrd="0" presId="urn:microsoft.com/office/officeart/2008/layout/VerticalCurvedList"/>
    <dgm:cxn modelId="{F1D6E73B-BD82-4986-99EC-58E00A64FD5C}" type="presParOf" srcId="{ADB49C09-FC44-4586-A1C3-A5B603485928}" destId="{D5E656B9-F9B1-4D6B-A1C4-FC690B6EA7ED}" srcOrd="0" destOrd="0" presId="urn:microsoft.com/office/officeart/2008/layout/VerticalCurvedList"/>
    <dgm:cxn modelId="{ADF622B4-0050-442E-AD41-86B91B0448BF}" type="presParOf" srcId="{11110C5D-2F52-407A-AB4E-5ED535B166F6}" destId="{6C1BAF72-715D-4F02-B03B-239D9A656240}" srcOrd="9" destOrd="0" presId="urn:microsoft.com/office/officeart/2008/layout/VerticalCurvedList"/>
    <dgm:cxn modelId="{28AA105D-0C8C-43DB-80DF-8C0A0FF3BC00}" type="presParOf" srcId="{11110C5D-2F52-407A-AB4E-5ED535B166F6}" destId="{C67B5121-4D9A-48CB-865C-89DCE23014F7}" srcOrd="10" destOrd="0" presId="urn:microsoft.com/office/officeart/2008/layout/VerticalCurvedList"/>
    <dgm:cxn modelId="{41CD4A09-66AE-44C2-8061-86B08587B7E1}" type="presParOf" srcId="{C67B5121-4D9A-48CB-865C-89DCE23014F7}" destId="{5539DAD4-DE72-46CE-A4D9-F460C5E513FB}" srcOrd="0" destOrd="0" presId="urn:microsoft.com/office/officeart/2008/layout/VerticalCurvedList"/>
    <dgm:cxn modelId="{CABB8BF8-3A89-4E23-88E8-F29D8F17643E}" type="presParOf" srcId="{11110C5D-2F52-407A-AB4E-5ED535B166F6}" destId="{9777C207-2A50-4BE5-9BDB-F8082CE22380}" srcOrd="11" destOrd="0" presId="urn:microsoft.com/office/officeart/2008/layout/VerticalCurvedList"/>
    <dgm:cxn modelId="{62CB4AFD-23A5-438F-8FEE-FDC01DC692BA}" type="presParOf" srcId="{11110C5D-2F52-407A-AB4E-5ED535B166F6}" destId="{93185972-2B76-48D7-8ABA-7794FA7E463A}" srcOrd="12" destOrd="0" presId="urn:microsoft.com/office/officeart/2008/layout/VerticalCurvedList"/>
    <dgm:cxn modelId="{77F03D79-7B89-4F5A-8997-137DF561CD6B}" type="presParOf" srcId="{93185972-2B76-48D7-8ABA-7794FA7E463A}" destId="{DA190F14-52E8-4932-B181-4F4ACBA921F4}" srcOrd="0" destOrd="0" presId="urn:microsoft.com/office/officeart/2008/layout/VerticalCurvedList"/>
    <dgm:cxn modelId="{651CFFF3-BB1C-4558-A60C-CB55168954CE}" type="presParOf" srcId="{11110C5D-2F52-407A-AB4E-5ED535B166F6}" destId="{9A09C7E3-7E9B-48C3-8A9B-31156C04CAE9}" srcOrd="13" destOrd="0" presId="urn:microsoft.com/office/officeart/2008/layout/VerticalCurvedList"/>
    <dgm:cxn modelId="{DBB09CBD-2166-4305-9E16-978DB4782EAD}" type="presParOf" srcId="{11110C5D-2F52-407A-AB4E-5ED535B166F6}" destId="{960D734B-5F19-41CD-B367-B0141E9F6B56}" srcOrd="14" destOrd="0" presId="urn:microsoft.com/office/officeart/2008/layout/VerticalCurvedList"/>
    <dgm:cxn modelId="{8F56AF80-317E-42DC-B55D-0075D56E0ECF}" type="presParOf" srcId="{960D734B-5F19-41CD-B367-B0141E9F6B56}" destId="{CEF35FB3-73E8-47CB-9E58-3F5FD36858B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F0B687C-6EFE-4900-9175-004666CFCB44}" type="doc">
      <dgm:prSet loTypeId="urn:microsoft.com/office/officeart/2008/layout/VerticalCurvedList" loCatId="list" qsTypeId="urn:microsoft.com/office/officeart/2005/8/quickstyle/simple1" qsCatId="simple" csTypeId="urn:microsoft.com/office/officeart/2005/8/colors/accent0_3" csCatId="mainScheme" phldr="1"/>
      <dgm:spPr/>
      <dgm:t>
        <a:bodyPr/>
        <a:lstStyle/>
        <a:p>
          <a:endParaRPr lang="en-GB"/>
        </a:p>
      </dgm:t>
    </dgm:pt>
    <dgm:pt modelId="{F47153B5-A0BB-4B13-8FE6-008D0598C19A}">
      <dgm:prSet phldrT="[Text]">
        <dgm:style>
          <a:lnRef idx="2">
            <a:schemeClr val="accent6"/>
          </a:lnRef>
          <a:fillRef idx="1">
            <a:schemeClr val="lt1"/>
          </a:fillRef>
          <a:effectRef idx="0">
            <a:schemeClr val="accent6"/>
          </a:effectRef>
          <a:fontRef idx="minor">
            <a:schemeClr val="dk1"/>
          </a:fontRef>
        </dgm:style>
      </dgm:prSet>
      <dgm:spPr>
        <a:solidFill>
          <a:srgbClr val="455F51"/>
        </a:solidFill>
        <a:ln>
          <a:solidFill>
            <a:schemeClr val="tx2"/>
          </a:solidFill>
        </a:ln>
      </dgm:spPr>
      <dgm:t>
        <a:bodyPr/>
        <a:lstStyle/>
        <a:p>
          <a:pPr>
            <a:lnSpc>
              <a:spcPct val="100000"/>
            </a:lnSpc>
          </a:pPr>
          <a:r>
            <a:rPr lang="en-GB" dirty="0">
              <a:solidFill>
                <a:schemeClr val="tx1"/>
              </a:solidFill>
            </a:rPr>
            <a:t>Learning through building confidence</a:t>
          </a:r>
        </a:p>
      </dgm:t>
    </dgm:pt>
    <dgm:pt modelId="{2752ECC2-8A78-404A-9075-37C858175DF7}" type="parTrans" cxnId="{966D410D-A5F1-4313-86CA-ED231C1839B0}">
      <dgm:prSet/>
      <dgm:spPr/>
      <dgm:t>
        <a:bodyPr/>
        <a:lstStyle/>
        <a:p>
          <a:endParaRPr lang="en-GB"/>
        </a:p>
      </dgm:t>
    </dgm:pt>
    <dgm:pt modelId="{D1A06B7E-5011-4C6D-BBEA-9A4AB8838B11}" type="sibTrans" cxnId="{966D410D-A5F1-4313-86CA-ED231C1839B0}">
      <dgm:prSet/>
      <dgm:spPr/>
      <dgm:t>
        <a:bodyPr/>
        <a:lstStyle/>
        <a:p>
          <a:pPr>
            <a:lnSpc>
              <a:spcPct val="100000"/>
            </a:lnSpc>
          </a:pPr>
          <a:endParaRPr lang="en-GB"/>
        </a:p>
      </dgm:t>
    </dgm:pt>
    <dgm:pt modelId="{64F1EE22-59E7-4A8F-A6DE-33A8A7FD07FB}">
      <dgm:prSet phldrT="[Text]"/>
      <dgm:spPr/>
      <dgm:t>
        <a:bodyPr/>
        <a:lstStyle/>
        <a:p>
          <a:pPr>
            <a:lnSpc>
              <a:spcPct val="100000"/>
            </a:lnSpc>
          </a:pPr>
          <a:r>
            <a:rPr lang="en-GB" dirty="0"/>
            <a:t>Creates a community of mutual support</a:t>
          </a:r>
        </a:p>
      </dgm:t>
    </dgm:pt>
    <dgm:pt modelId="{E1F8B85F-03F0-43C4-8F8B-3E8B2FFEA97C}" type="parTrans" cxnId="{0F69BB31-D164-4E4F-AA4D-DED7B3DBCA24}">
      <dgm:prSet/>
      <dgm:spPr/>
      <dgm:t>
        <a:bodyPr/>
        <a:lstStyle/>
        <a:p>
          <a:endParaRPr lang="en-GB"/>
        </a:p>
      </dgm:t>
    </dgm:pt>
    <dgm:pt modelId="{2ADC9CE0-7F24-45E1-B238-28FA2E7BD09E}" type="sibTrans" cxnId="{0F69BB31-D164-4E4F-AA4D-DED7B3DBCA24}">
      <dgm:prSet/>
      <dgm:spPr/>
      <dgm:t>
        <a:bodyPr/>
        <a:lstStyle/>
        <a:p>
          <a:pPr>
            <a:lnSpc>
              <a:spcPct val="100000"/>
            </a:lnSpc>
          </a:pPr>
          <a:endParaRPr lang="en-GB"/>
        </a:p>
      </dgm:t>
    </dgm:pt>
    <dgm:pt modelId="{550EBB78-7BEC-4B66-AD3C-94D23ECE7134}">
      <dgm:prSet phldrT="[Text]"/>
      <dgm:spPr/>
      <dgm:t>
        <a:bodyPr/>
        <a:lstStyle/>
        <a:p>
          <a:pPr>
            <a:lnSpc>
              <a:spcPct val="100000"/>
            </a:lnSpc>
          </a:pPr>
          <a:r>
            <a:rPr lang="en-GB" dirty="0"/>
            <a:t>Relaxed/Safe Space improves learning</a:t>
          </a:r>
        </a:p>
      </dgm:t>
    </dgm:pt>
    <dgm:pt modelId="{6D6D616F-0BFB-493E-BCCA-8ADFC7B0B481}" type="parTrans" cxnId="{96D554C4-CA5E-4AEE-9FFF-CE277F310345}">
      <dgm:prSet/>
      <dgm:spPr/>
      <dgm:t>
        <a:bodyPr/>
        <a:lstStyle/>
        <a:p>
          <a:endParaRPr lang="en-GB"/>
        </a:p>
      </dgm:t>
    </dgm:pt>
    <dgm:pt modelId="{2752B638-CB47-4F75-B9F3-F20440299D17}" type="sibTrans" cxnId="{96D554C4-CA5E-4AEE-9FFF-CE277F310345}">
      <dgm:prSet/>
      <dgm:spPr/>
      <dgm:t>
        <a:bodyPr/>
        <a:lstStyle/>
        <a:p>
          <a:pPr>
            <a:lnSpc>
              <a:spcPct val="100000"/>
            </a:lnSpc>
          </a:pPr>
          <a:endParaRPr lang="en-GB"/>
        </a:p>
      </dgm:t>
    </dgm:pt>
    <dgm:pt modelId="{ECFBCDD5-8C97-4561-8DE3-F0B4F6B059F9}">
      <dgm:prSet phldrT="[Text]"/>
      <dgm:spPr/>
      <dgm:t>
        <a:bodyPr/>
        <a:lstStyle/>
        <a:p>
          <a:pPr>
            <a:lnSpc>
              <a:spcPct val="100000"/>
            </a:lnSpc>
          </a:pPr>
          <a:r>
            <a:rPr lang="en-GB" dirty="0"/>
            <a:t>More enjoyable learning environment</a:t>
          </a:r>
        </a:p>
      </dgm:t>
    </dgm:pt>
    <dgm:pt modelId="{20440D34-DCF2-4259-BA83-549E91632A1E}" type="parTrans" cxnId="{42188D1D-7A65-4B3B-A417-FE355BDD3352}">
      <dgm:prSet/>
      <dgm:spPr/>
      <dgm:t>
        <a:bodyPr/>
        <a:lstStyle/>
        <a:p>
          <a:endParaRPr lang="en-GB"/>
        </a:p>
      </dgm:t>
    </dgm:pt>
    <dgm:pt modelId="{E8D36CE6-667B-4DE7-8804-02A867825B45}" type="sibTrans" cxnId="{42188D1D-7A65-4B3B-A417-FE355BDD3352}">
      <dgm:prSet/>
      <dgm:spPr/>
      <dgm:t>
        <a:bodyPr/>
        <a:lstStyle/>
        <a:p>
          <a:endParaRPr lang="en-GB"/>
        </a:p>
      </dgm:t>
    </dgm:pt>
    <dgm:pt modelId="{F4366516-186C-4ED6-8BC3-1386CE0598A4}">
      <dgm:prSet phldrT="[Text]"/>
      <dgm:spPr/>
      <dgm:t>
        <a:bodyPr/>
        <a:lstStyle/>
        <a:p>
          <a:r>
            <a:rPr lang="en-GB" dirty="0"/>
            <a:t>Leader proximity to students is motivational &amp; inspiring</a:t>
          </a:r>
        </a:p>
      </dgm:t>
    </dgm:pt>
    <dgm:pt modelId="{7D9C1993-A721-441E-93D3-35356FDD38FC}" type="parTrans" cxnId="{03581A31-4659-4157-A7A0-C80B072BEB70}">
      <dgm:prSet/>
      <dgm:spPr/>
      <dgm:t>
        <a:bodyPr/>
        <a:lstStyle/>
        <a:p>
          <a:endParaRPr lang="en-GB"/>
        </a:p>
      </dgm:t>
    </dgm:pt>
    <dgm:pt modelId="{E6CD4801-9BEE-49CC-ADF0-AEAB71642739}" type="sibTrans" cxnId="{03581A31-4659-4157-A7A0-C80B072BEB70}">
      <dgm:prSet/>
      <dgm:spPr/>
      <dgm:t>
        <a:bodyPr/>
        <a:lstStyle/>
        <a:p>
          <a:endParaRPr lang="en-GB"/>
        </a:p>
      </dgm:t>
    </dgm:pt>
    <dgm:pt modelId="{76F818FB-BE64-4CD7-A32B-4161342F641B}">
      <dgm:prSet phldrT="[Text]"/>
      <dgm:spPr/>
      <dgm:t>
        <a:bodyPr/>
        <a:lstStyle/>
        <a:p>
          <a:r>
            <a:rPr lang="en-GB" dirty="0"/>
            <a:t>Embedding PAL into the programme increases perceived value</a:t>
          </a:r>
        </a:p>
      </dgm:t>
    </dgm:pt>
    <dgm:pt modelId="{1F2D0D33-F45D-49ED-A6BE-1D1ED2D5CDBB}" type="parTrans" cxnId="{12B8F596-244B-4177-8CC1-54ADD94F38C5}">
      <dgm:prSet/>
      <dgm:spPr/>
      <dgm:t>
        <a:bodyPr/>
        <a:lstStyle/>
        <a:p>
          <a:endParaRPr lang="en-GB"/>
        </a:p>
      </dgm:t>
    </dgm:pt>
    <dgm:pt modelId="{21B1D6FD-BD83-440A-8F4C-9FFA21AE33AD}" type="sibTrans" cxnId="{12B8F596-244B-4177-8CC1-54ADD94F38C5}">
      <dgm:prSet/>
      <dgm:spPr/>
      <dgm:t>
        <a:bodyPr/>
        <a:lstStyle/>
        <a:p>
          <a:endParaRPr lang="en-GB"/>
        </a:p>
      </dgm:t>
    </dgm:pt>
    <dgm:pt modelId="{3AE6DA3B-804F-42CF-85B4-67C70B37DE12}">
      <dgm:prSet phldrT="[Text]">
        <dgm:style>
          <a:lnRef idx="2">
            <a:schemeClr val="accent6"/>
          </a:lnRef>
          <a:fillRef idx="1">
            <a:schemeClr val="lt1"/>
          </a:fillRef>
          <a:effectRef idx="0">
            <a:schemeClr val="accent6"/>
          </a:effectRef>
          <a:fontRef idx="minor">
            <a:schemeClr val="dk1"/>
          </a:fontRef>
        </dgm:style>
      </dgm:prSet>
      <dgm:spPr/>
      <dgm:t>
        <a:bodyPr/>
        <a:lstStyle/>
        <a:p>
          <a:pPr>
            <a:lnSpc>
              <a:spcPct val="100000"/>
            </a:lnSpc>
          </a:pPr>
          <a:r>
            <a:rPr lang="en-GB" dirty="0"/>
            <a:t>Learning through others is better</a:t>
          </a:r>
        </a:p>
      </dgm:t>
    </dgm:pt>
    <dgm:pt modelId="{48D6DD7C-8164-4028-AA01-134537E32DF8}" type="parTrans" cxnId="{85579B4C-FFC4-45F3-AB92-34458DE794AF}">
      <dgm:prSet/>
      <dgm:spPr/>
      <dgm:t>
        <a:bodyPr/>
        <a:lstStyle/>
        <a:p>
          <a:endParaRPr lang="en-IE"/>
        </a:p>
      </dgm:t>
    </dgm:pt>
    <dgm:pt modelId="{92C85291-BDA4-4B32-A262-415D3DB2A78C}" type="sibTrans" cxnId="{85579B4C-FFC4-45F3-AB92-34458DE794AF}">
      <dgm:prSet/>
      <dgm:spPr/>
      <dgm:t>
        <a:bodyPr/>
        <a:lstStyle/>
        <a:p>
          <a:endParaRPr lang="en-IE"/>
        </a:p>
      </dgm:t>
    </dgm:pt>
    <dgm:pt modelId="{AB6B542D-C5F6-456D-A4A6-262B7332E852}" type="pres">
      <dgm:prSet presAssocID="{0F0B687C-6EFE-4900-9175-004666CFCB44}" presName="Name0" presStyleCnt="0">
        <dgm:presLayoutVars>
          <dgm:chMax val="7"/>
          <dgm:chPref val="7"/>
          <dgm:dir/>
        </dgm:presLayoutVars>
      </dgm:prSet>
      <dgm:spPr/>
    </dgm:pt>
    <dgm:pt modelId="{11110C5D-2F52-407A-AB4E-5ED535B166F6}" type="pres">
      <dgm:prSet presAssocID="{0F0B687C-6EFE-4900-9175-004666CFCB44}" presName="Name1" presStyleCnt="0"/>
      <dgm:spPr/>
    </dgm:pt>
    <dgm:pt modelId="{1CD3E7A1-DD05-4D3A-8BB5-7CCE9B859427}" type="pres">
      <dgm:prSet presAssocID="{0F0B687C-6EFE-4900-9175-004666CFCB44}" presName="cycle" presStyleCnt="0"/>
      <dgm:spPr/>
    </dgm:pt>
    <dgm:pt modelId="{8C0293DC-184A-4B3D-8249-297F0B47B491}" type="pres">
      <dgm:prSet presAssocID="{0F0B687C-6EFE-4900-9175-004666CFCB44}" presName="srcNode" presStyleLbl="node1" presStyleIdx="0" presStyleCnt="7"/>
      <dgm:spPr/>
    </dgm:pt>
    <dgm:pt modelId="{BF0D54F9-2D1C-425A-94A7-8473B5260194}" type="pres">
      <dgm:prSet presAssocID="{0F0B687C-6EFE-4900-9175-004666CFCB44}" presName="conn" presStyleLbl="parChTrans1D2" presStyleIdx="0" presStyleCnt="1"/>
      <dgm:spPr/>
    </dgm:pt>
    <dgm:pt modelId="{3FB1B90B-B602-4A94-B94C-16F49CE706EB}" type="pres">
      <dgm:prSet presAssocID="{0F0B687C-6EFE-4900-9175-004666CFCB44}" presName="extraNode" presStyleLbl="node1" presStyleIdx="0" presStyleCnt="7"/>
      <dgm:spPr/>
    </dgm:pt>
    <dgm:pt modelId="{05547889-3633-4B85-A5EC-9F0B3078FEBE}" type="pres">
      <dgm:prSet presAssocID="{0F0B687C-6EFE-4900-9175-004666CFCB44}" presName="dstNode" presStyleLbl="node1" presStyleIdx="0" presStyleCnt="7"/>
      <dgm:spPr/>
    </dgm:pt>
    <dgm:pt modelId="{B173DE21-8A9A-4041-B1B6-0A0EC1D8C49D}" type="pres">
      <dgm:prSet presAssocID="{F47153B5-A0BB-4B13-8FE6-008D0598C19A}" presName="text_1" presStyleLbl="node1" presStyleIdx="0" presStyleCnt="7" custLinFactNeighborX="456">
        <dgm:presLayoutVars>
          <dgm:bulletEnabled val="1"/>
        </dgm:presLayoutVars>
      </dgm:prSet>
      <dgm:spPr/>
    </dgm:pt>
    <dgm:pt modelId="{63541978-3C7A-4259-9966-E098181AA4DF}" type="pres">
      <dgm:prSet presAssocID="{F47153B5-A0BB-4B13-8FE6-008D0598C19A}" presName="accent_1" presStyleCnt="0"/>
      <dgm:spPr/>
    </dgm:pt>
    <dgm:pt modelId="{76FD9074-DE15-4FB9-BB5C-765C387132FB}" type="pres">
      <dgm:prSet presAssocID="{F47153B5-A0BB-4B13-8FE6-008D0598C19A}" presName="accentRepeatNode" presStyleLbl="solidFgAcc1" presStyleIdx="0" presStyleCnt="7">
        <dgm:style>
          <a:lnRef idx="0">
            <a:schemeClr val="accent6"/>
          </a:lnRef>
          <a:fillRef idx="3">
            <a:schemeClr val="accent6"/>
          </a:fillRef>
          <a:effectRef idx="3">
            <a:schemeClr val="accent6"/>
          </a:effectRef>
          <a:fontRef idx="minor">
            <a:schemeClr val="lt1"/>
          </a:fontRef>
        </dgm:style>
      </dgm:prSet>
      <dgm:spPr>
        <a:solidFill>
          <a:schemeClr val="tx2"/>
        </a:solidFill>
      </dgm:spPr>
    </dgm:pt>
    <dgm:pt modelId="{EFB9A6DA-1CC1-48F7-8A70-04B9C0387A16}" type="pres">
      <dgm:prSet presAssocID="{64F1EE22-59E7-4A8F-A6DE-33A8A7FD07FB}" presName="text_2" presStyleLbl="node1" presStyleIdx="1" presStyleCnt="7" custLinFactNeighborX="658" custLinFactNeighborY="-8178">
        <dgm:presLayoutVars>
          <dgm:bulletEnabled val="1"/>
        </dgm:presLayoutVars>
      </dgm:prSet>
      <dgm:spPr/>
    </dgm:pt>
    <dgm:pt modelId="{01FC1F83-AA4F-4A22-B646-6C9D995AE117}" type="pres">
      <dgm:prSet presAssocID="{64F1EE22-59E7-4A8F-A6DE-33A8A7FD07FB}" presName="accent_2" presStyleCnt="0"/>
      <dgm:spPr/>
    </dgm:pt>
    <dgm:pt modelId="{0DD2D3D6-67F9-4204-A97B-70FF2A557F73}" type="pres">
      <dgm:prSet presAssocID="{64F1EE22-59E7-4A8F-A6DE-33A8A7FD07FB}" presName="accentRepeatNode" presStyleLbl="solidFgAcc1" presStyleIdx="1" presStyleCnt="7"/>
      <dgm:spPr/>
    </dgm:pt>
    <dgm:pt modelId="{617D3AB9-8E23-4AC7-9E2A-FBEA13EAC498}" type="pres">
      <dgm:prSet presAssocID="{3AE6DA3B-804F-42CF-85B4-67C70B37DE12}" presName="text_3" presStyleLbl="node1" presStyleIdx="2" presStyleCnt="7">
        <dgm:presLayoutVars>
          <dgm:bulletEnabled val="1"/>
        </dgm:presLayoutVars>
      </dgm:prSet>
      <dgm:spPr/>
    </dgm:pt>
    <dgm:pt modelId="{3B171D68-2DBB-4BE0-87B3-A83F7B9E9BD6}" type="pres">
      <dgm:prSet presAssocID="{3AE6DA3B-804F-42CF-85B4-67C70B37DE12}" presName="accent_3" presStyleCnt="0"/>
      <dgm:spPr/>
    </dgm:pt>
    <dgm:pt modelId="{162457DC-4272-464D-8E12-8C408E178CA9}" type="pres">
      <dgm:prSet presAssocID="{3AE6DA3B-804F-42CF-85B4-67C70B37DE12}" presName="accentRepeatNode" presStyleLbl="solidFgAcc1" presStyleIdx="2" presStyleCnt="7">
        <dgm:style>
          <a:lnRef idx="0">
            <a:schemeClr val="accent6"/>
          </a:lnRef>
          <a:fillRef idx="3">
            <a:schemeClr val="accent6"/>
          </a:fillRef>
          <a:effectRef idx="3">
            <a:schemeClr val="accent6"/>
          </a:effectRef>
          <a:fontRef idx="minor">
            <a:schemeClr val="lt1"/>
          </a:fontRef>
        </dgm:style>
      </dgm:prSet>
      <dgm:spPr/>
    </dgm:pt>
    <dgm:pt modelId="{84C4EFE0-A9E1-4F1A-9BCC-85CC3150CFB7}" type="pres">
      <dgm:prSet presAssocID="{550EBB78-7BEC-4B66-AD3C-94D23ECE7134}" presName="text_4" presStyleLbl="node1" presStyleIdx="3" presStyleCnt="7">
        <dgm:presLayoutVars>
          <dgm:bulletEnabled val="1"/>
        </dgm:presLayoutVars>
      </dgm:prSet>
      <dgm:spPr/>
    </dgm:pt>
    <dgm:pt modelId="{ADB49C09-FC44-4586-A1C3-A5B603485928}" type="pres">
      <dgm:prSet presAssocID="{550EBB78-7BEC-4B66-AD3C-94D23ECE7134}" presName="accent_4" presStyleCnt="0"/>
      <dgm:spPr/>
    </dgm:pt>
    <dgm:pt modelId="{D5E656B9-F9B1-4D6B-A1C4-FC690B6EA7ED}" type="pres">
      <dgm:prSet presAssocID="{550EBB78-7BEC-4B66-AD3C-94D23ECE7134}" presName="accentRepeatNode" presStyleLbl="solidFgAcc1" presStyleIdx="3" presStyleCnt="7"/>
      <dgm:spPr/>
    </dgm:pt>
    <dgm:pt modelId="{6C1BAF72-715D-4F02-B03B-239D9A656240}" type="pres">
      <dgm:prSet presAssocID="{ECFBCDD5-8C97-4561-8DE3-F0B4F6B059F9}" presName="text_5" presStyleLbl="node1" presStyleIdx="4" presStyleCnt="7">
        <dgm:presLayoutVars>
          <dgm:bulletEnabled val="1"/>
        </dgm:presLayoutVars>
      </dgm:prSet>
      <dgm:spPr/>
    </dgm:pt>
    <dgm:pt modelId="{C67B5121-4D9A-48CB-865C-89DCE23014F7}" type="pres">
      <dgm:prSet presAssocID="{ECFBCDD5-8C97-4561-8DE3-F0B4F6B059F9}" presName="accent_5" presStyleCnt="0"/>
      <dgm:spPr/>
    </dgm:pt>
    <dgm:pt modelId="{5539DAD4-DE72-46CE-A4D9-F460C5E513FB}" type="pres">
      <dgm:prSet presAssocID="{ECFBCDD5-8C97-4561-8DE3-F0B4F6B059F9}" presName="accentRepeatNode" presStyleLbl="solidFgAcc1" presStyleIdx="4" presStyleCnt="7"/>
      <dgm:spPr/>
    </dgm:pt>
    <dgm:pt modelId="{9777C207-2A50-4BE5-9BDB-F8082CE22380}" type="pres">
      <dgm:prSet presAssocID="{F4366516-186C-4ED6-8BC3-1386CE0598A4}" presName="text_6" presStyleLbl="node1" presStyleIdx="5" presStyleCnt="7">
        <dgm:presLayoutVars>
          <dgm:bulletEnabled val="1"/>
        </dgm:presLayoutVars>
      </dgm:prSet>
      <dgm:spPr/>
    </dgm:pt>
    <dgm:pt modelId="{93185972-2B76-48D7-8ABA-7794FA7E463A}" type="pres">
      <dgm:prSet presAssocID="{F4366516-186C-4ED6-8BC3-1386CE0598A4}" presName="accent_6" presStyleCnt="0"/>
      <dgm:spPr/>
    </dgm:pt>
    <dgm:pt modelId="{DA190F14-52E8-4932-B181-4F4ACBA921F4}" type="pres">
      <dgm:prSet presAssocID="{F4366516-186C-4ED6-8BC3-1386CE0598A4}" presName="accentRepeatNode" presStyleLbl="solidFgAcc1" presStyleIdx="5" presStyleCnt="7"/>
      <dgm:spPr/>
    </dgm:pt>
    <dgm:pt modelId="{9A09C7E3-7E9B-48C3-8A9B-31156C04CAE9}" type="pres">
      <dgm:prSet presAssocID="{76F818FB-BE64-4CD7-A32B-4161342F641B}" presName="text_7" presStyleLbl="node1" presStyleIdx="6" presStyleCnt="7">
        <dgm:presLayoutVars>
          <dgm:bulletEnabled val="1"/>
        </dgm:presLayoutVars>
      </dgm:prSet>
      <dgm:spPr/>
    </dgm:pt>
    <dgm:pt modelId="{960D734B-5F19-41CD-B367-B0141E9F6B56}" type="pres">
      <dgm:prSet presAssocID="{76F818FB-BE64-4CD7-A32B-4161342F641B}" presName="accent_7" presStyleCnt="0"/>
      <dgm:spPr/>
    </dgm:pt>
    <dgm:pt modelId="{CEF35FB3-73E8-47CB-9E58-3F5FD36858BA}" type="pres">
      <dgm:prSet presAssocID="{76F818FB-BE64-4CD7-A32B-4161342F641B}" presName="accentRepeatNode" presStyleLbl="solidFgAcc1" presStyleIdx="6" presStyleCnt="7"/>
      <dgm:spPr/>
    </dgm:pt>
  </dgm:ptLst>
  <dgm:cxnLst>
    <dgm:cxn modelId="{013EE205-BA46-4F3E-B42B-E70ABA0437F7}" type="presOf" srcId="{F4366516-186C-4ED6-8BC3-1386CE0598A4}" destId="{9777C207-2A50-4BE5-9BDB-F8082CE22380}" srcOrd="0" destOrd="0" presId="urn:microsoft.com/office/officeart/2008/layout/VerticalCurvedList"/>
    <dgm:cxn modelId="{966D410D-A5F1-4313-86CA-ED231C1839B0}" srcId="{0F0B687C-6EFE-4900-9175-004666CFCB44}" destId="{F47153B5-A0BB-4B13-8FE6-008D0598C19A}" srcOrd="0" destOrd="0" parTransId="{2752ECC2-8A78-404A-9075-37C858175DF7}" sibTransId="{D1A06B7E-5011-4C6D-BBEA-9A4AB8838B11}"/>
    <dgm:cxn modelId="{F0F2800E-7716-4BE2-A753-B7F76F164DE5}" type="presOf" srcId="{ECFBCDD5-8C97-4561-8DE3-F0B4F6B059F9}" destId="{6C1BAF72-715D-4F02-B03B-239D9A656240}" srcOrd="0" destOrd="0" presId="urn:microsoft.com/office/officeart/2008/layout/VerticalCurvedList"/>
    <dgm:cxn modelId="{B8545215-8E40-4803-8F23-848A255D3761}" type="presOf" srcId="{F47153B5-A0BB-4B13-8FE6-008D0598C19A}" destId="{B173DE21-8A9A-4041-B1B6-0A0EC1D8C49D}" srcOrd="0" destOrd="0" presId="urn:microsoft.com/office/officeart/2008/layout/VerticalCurvedList"/>
    <dgm:cxn modelId="{42188D1D-7A65-4B3B-A417-FE355BDD3352}" srcId="{0F0B687C-6EFE-4900-9175-004666CFCB44}" destId="{ECFBCDD5-8C97-4561-8DE3-F0B4F6B059F9}" srcOrd="4" destOrd="0" parTransId="{20440D34-DCF2-4259-BA83-549E91632A1E}" sibTransId="{E8D36CE6-667B-4DE7-8804-02A867825B45}"/>
    <dgm:cxn modelId="{03581A31-4659-4157-A7A0-C80B072BEB70}" srcId="{0F0B687C-6EFE-4900-9175-004666CFCB44}" destId="{F4366516-186C-4ED6-8BC3-1386CE0598A4}" srcOrd="5" destOrd="0" parTransId="{7D9C1993-A721-441E-93D3-35356FDD38FC}" sibTransId="{E6CD4801-9BEE-49CC-ADF0-AEAB71642739}"/>
    <dgm:cxn modelId="{0F69BB31-D164-4E4F-AA4D-DED7B3DBCA24}" srcId="{0F0B687C-6EFE-4900-9175-004666CFCB44}" destId="{64F1EE22-59E7-4A8F-A6DE-33A8A7FD07FB}" srcOrd="1" destOrd="0" parTransId="{E1F8B85F-03F0-43C4-8F8B-3E8B2FFEA97C}" sibTransId="{2ADC9CE0-7F24-45E1-B238-28FA2E7BD09E}"/>
    <dgm:cxn modelId="{07682C4B-A5CF-4F7E-A6D0-706D9A1309C7}" type="presOf" srcId="{D1A06B7E-5011-4C6D-BBEA-9A4AB8838B11}" destId="{BF0D54F9-2D1C-425A-94A7-8473B5260194}" srcOrd="0" destOrd="0" presId="urn:microsoft.com/office/officeart/2008/layout/VerticalCurvedList"/>
    <dgm:cxn modelId="{85579B4C-FFC4-45F3-AB92-34458DE794AF}" srcId="{0F0B687C-6EFE-4900-9175-004666CFCB44}" destId="{3AE6DA3B-804F-42CF-85B4-67C70B37DE12}" srcOrd="2" destOrd="0" parTransId="{48D6DD7C-8164-4028-AA01-134537E32DF8}" sibTransId="{92C85291-BDA4-4B32-A262-415D3DB2A78C}"/>
    <dgm:cxn modelId="{12B8F596-244B-4177-8CC1-54ADD94F38C5}" srcId="{0F0B687C-6EFE-4900-9175-004666CFCB44}" destId="{76F818FB-BE64-4CD7-A32B-4161342F641B}" srcOrd="6" destOrd="0" parTransId="{1F2D0D33-F45D-49ED-A6BE-1D1ED2D5CDBB}" sibTransId="{21B1D6FD-BD83-440A-8F4C-9FFA21AE33AD}"/>
    <dgm:cxn modelId="{7C2A9B9E-86DD-4738-BBA1-CBE37E6359D7}" type="presOf" srcId="{3AE6DA3B-804F-42CF-85B4-67C70B37DE12}" destId="{617D3AB9-8E23-4AC7-9E2A-FBEA13EAC498}" srcOrd="0" destOrd="0" presId="urn:microsoft.com/office/officeart/2008/layout/VerticalCurvedList"/>
    <dgm:cxn modelId="{7EB411A5-3962-43A7-9BB2-391A6A356E39}" type="presOf" srcId="{76F818FB-BE64-4CD7-A32B-4161342F641B}" destId="{9A09C7E3-7E9B-48C3-8A9B-31156C04CAE9}" srcOrd="0" destOrd="0" presId="urn:microsoft.com/office/officeart/2008/layout/VerticalCurvedList"/>
    <dgm:cxn modelId="{CCE183A6-4154-41CA-84C2-DF9D341DEC8F}" type="presOf" srcId="{64F1EE22-59E7-4A8F-A6DE-33A8A7FD07FB}" destId="{EFB9A6DA-1CC1-48F7-8A70-04B9C0387A16}" srcOrd="0" destOrd="0" presId="urn:microsoft.com/office/officeart/2008/layout/VerticalCurvedList"/>
    <dgm:cxn modelId="{96D554C4-CA5E-4AEE-9FFF-CE277F310345}" srcId="{0F0B687C-6EFE-4900-9175-004666CFCB44}" destId="{550EBB78-7BEC-4B66-AD3C-94D23ECE7134}" srcOrd="3" destOrd="0" parTransId="{6D6D616F-0BFB-493E-BCCA-8ADFC7B0B481}" sibTransId="{2752B638-CB47-4F75-B9F3-F20440299D17}"/>
    <dgm:cxn modelId="{97ECA2D7-EDFE-4C61-8DD5-F5803E80C13F}" type="presOf" srcId="{0F0B687C-6EFE-4900-9175-004666CFCB44}" destId="{AB6B542D-C5F6-456D-A4A6-262B7332E852}" srcOrd="0" destOrd="0" presId="urn:microsoft.com/office/officeart/2008/layout/VerticalCurvedList"/>
    <dgm:cxn modelId="{83476EF1-000A-41F6-A880-AFE5ADE689AB}" type="presOf" srcId="{550EBB78-7BEC-4B66-AD3C-94D23ECE7134}" destId="{84C4EFE0-A9E1-4F1A-9BCC-85CC3150CFB7}" srcOrd="0" destOrd="0" presId="urn:microsoft.com/office/officeart/2008/layout/VerticalCurvedList"/>
    <dgm:cxn modelId="{EC8FD9EA-84FF-4E28-87DA-A7A9DC0A2708}" type="presParOf" srcId="{AB6B542D-C5F6-456D-A4A6-262B7332E852}" destId="{11110C5D-2F52-407A-AB4E-5ED535B166F6}" srcOrd="0" destOrd="0" presId="urn:microsoft.com/office/officeart/2008/layout/VerticalCurvedList"/>
    <dgm:cxn modelId="{797E609E-6636-4E80-867F-8AC689D5A376}" type="presParOf" srcId="{11110C5D-2F52-407A-AB4E-5ED535B166F6}" destId="{1CD3E7A1-DD05-4D3A-8BB5-7CCE9B859427}" srcOrd="0" destOrd="0" presId="urn:microsoft.com/office/officeart/2008/layout/VerticalCurvedList"/>
    <dgm:cxn modelId="{F36E61AA-3955-4F34-A65E-533768FD7DCB}" type="presParOf" srcId="{1CD3E7A1-DD05-4D3A-8BB5-7CCE9B859427}" destId="{8C0293DC-184A-4B3D-8249-297F0B47B491}" srcOrd="0" destOrd="0" presId="urn:microsoft.com/office/officeart/2008/layout/VerticalCurvedList"/>
    <dgm:cxn modelId="{B2C698CF-DE97-46DB-A15F-D58689826928}" type="presParOf" srcId="{1CD3E7A1-DD05-4D3A-8BB5-7CCE9B859427}" destId="{BF0D54F9-2D1C-425A-94A7-8473B5260194}" srcOrd="1" destOrd="0" presId="urn:microsoft.com/office/officeart/2008/layout/VerticalCurvedList"/>
    <dgm:cxn modelId="{5D8835ED-2FBF-4B39-A965-29F6289DB561}" type="presParOf" srcId="{1CD3E7A1-DD05-4D3A-8BB5-7CCE9B859427}" destId="{3FB1B90B-B602-4A94-B94C-16F49CE706EB}" srcOrd="2" destOrd="0" presId="urn:microsoft.com/office/officeart/2008/layout/VerticalCurvedList"/>
    <dgm:cxn modelId="{CF611FA7-3569-4F98-AE18-406F8923C9B6}" type="presParOf" srcId="{1CD3E7A1-DD05-4D3A-8BB5-7CCE9B859427}" destId="{05547889-3633-4B85-A5EC-9F0B3078FEBE}" srcOrd="3" destOrd="0" presId="urn:microsoft.com/office/officeart/2008/layout/VerticalCurvedList"/>
    <dgm:cxn modelId="{39766A17-7823-4F1A-89B7-707153D0A9D2}" type="presParOf" srcId="{11110C5D-2F52-407A-AB4E-5ED535B166F6}" destId="{B173DE21-8A9A-4041-B1B6-0A0EC1D8C49D}" srcOrd="1" destOrd="0" presId="urn:microsoft.com/office/officeart/2008/layout/VerticalCurvedList"/>
    <dgm:cxn modelId="{2111BA06-CE80-4A28-A1D2-087A37189D78}" type="presParOf" srcId="{11110C5D-2F52-407A-AB4E-5ED535B166F6}" destId="{63541978-3C7A-4259-9966-E098181AA4DF}" srcOrd="2" destOrd="0" presId="urn:microsoft.com/office/officeart/2008/layout/VerticalCurvedList"/>
    <dgm:cxn modelId="{511F5256-5B19-42F0-A637-80A1AB6C9D0E}" type="presParOf" srcId="{63541978-3C7A-4259-9966-E098181AA4DF}" destId="{76FD9074-DE15-4FB9-BB5C-765C387132FB}" srcOrd="0" destOrd="0" presId="urn:microsoft.com/office/officeart/2008/layout/VerticalCurvedList"/>
    <dgm:cxn modelId="{D219FC87-4FAD-4F9A-82D7-136D8257C281}" type="presParOf" srcId="{11110C5D-2F52-407A-AB4E-5ED535B166F6}" destId="{EFB9A6DA-1CC1-48F7-8A70-04B9C0387A16}" srcOrd="3" destOrd="0" presId="urn:microsoft.com/office/officeart/2008/layout/VerticalCurvedList"/>
    <dgm:cxn modelId="{82AA6DF7-DAD8-4B25-8F99-237553BE9DE8}" type="presParOf" srcId="{11110C5D-2F52-407A-AB4E-5ED535B166F6}" destId="{01FC1F83-AA4F-4A22-B646-6C9D995AE117}" srcOrd="4" destOrd="0" presId="urn:microsoft.com/office/officeart/2008/layout/VerticalCurvedList"/>
    <dgm:cxn modelId="{954DFC82-10B0-46BA-8305-E8DC614C7513}" type="presParOf" srcId="{01FC1F83-AA4F-4A22-B646-6C9D995AE117}" destId="{0DD2D3D6-67F9-4204-A97B-70FF2A557F73}" srcOrd="0" destOrd="0" presId="urn:microsoft.com/office/officeart/2008/layout/VerticalCurvedList"/>
    <dgm:cxn modelId="{377E5AE2-71AB-440D-ABCC-1A613E2F711F}" type="presParOf" srcId="{11110C5D-2F52-407A-AB4E-5ED535B166F6}" destId="{617D3AB9-8E23-4AC7-9E2A-FBEA13EAC498}" srcOrd="5" destOrd="0" presId="urn:microsoft.com/office/officeart/2008/layout/VerticalCurvedList"/>
    <dgm:cxn modelId="{DF7AC856-7BFD-46E3-BE71-5430F48DB381}" type="presParOf" srcId="{11110C5D-2F52-407A-AB4E-5ED535B166F6}" destId="{3B171D68-2DBB-4BE0-87B3-A83F7B9E9BD6}" srcOrd="6" destOrd="0" presId="urn:microsoft.com/office/officeart/2008/layout/VerticalCurvedList"/>
    <dgm:cxn modelId="{6C6F9AED-58DD-4D32-AE56-F3A2D7E07D2E}" type="presParOf" srcId="{3B171D68-2DBB-4BE0-87B3-A83F7B9E9BD6}" destId="{162457DC-4272-464D-8E12-8C408E178CA9}" srcOrd="0" destOrd="0" presId="urn:microsoft.com/office/officeart/2008/layout/VerticalCurvedList"/>
    <dgm:cxn modelId="{B1A45088-304C-429B-9C71-E973531D214B}" type="presParOf" srcId="{11110C5D-2F52-407A-AB4E-5ED535B166F6}" destId="{84C4EFE0-A9E1-4F1A-9BCC-85CC3150CFB7}" srcOrd="7" destOrd="0" presId="urn:microsoft.com/office/officeart/2008/layout/VerticalCurvedList"/>
    <dgm:cxn modelId="{042034FD-EFC2-4EDA-8F72-2BB16B81CB37}" type="presParOf" srcId="{11110C5D-2F52-407A-AB4E-5ED535B166F6}" destId="{ADB49C09-FC44-4586-A1C3-A5B603485928}" srcOrd="8" destOrd="0" presId="urn:microsoft.com/office/officeart/2008/layout/VerticalCurvedList"/>
    <dgm:cxn modelId="{F1D6E73B-BD82-4986-99EC-58E00A64FD5C}" type="presParOf" srcId="{ADB49C09-FC44-4586-A1C3-A5B603485928}" destId="{D5E656B9-F9B1-4D6B-A1C4-FC690B6EA7ED}" srcOrd="0" destOrd="0" presId="urn:microsoft.com/office/officeart/2008/layout/VerticalCurvedList"/>
    <dgm:cxn modelId="{ADF622B4-0050-442E-AD41-86B91B0448BF}" type="presParOf" srcId="{11110C5D-2F52-407A-AB4E-5ED535B166F6}" destId="{6C1BAF72-715D-4F02-B03B-239D9A656240}" srcOrd="9" destOrd="0" presId="urn:microsoft.com/office/officeart/2008/layout/VerticalCurvedList"/>
    <dgm:cxn modelId="{28AA105D-0C8C-43DB-80DF-8C0A0FF3BC00}" type="presParOf" srcId="{11110C5D-2F52-407A-AB4E-5ED535B166F6}" destId="{C67B5121-4D9A-48CB-865C-89DCE23014F7}" srcOrd="10" destOrd="0" presId="urn:microsoft.com/office/officeart/2008/layout/VerticalCurvedList"/>
    <dgm:cxn modelId="{41CD4A09-66AE-44C2-8061-86B08587B7E1}" type="presParOf" srcId="{C67B5121-4D9A-48CB-865C-89DCE23014F7}" destId="{5539DAD4-DE72-46CE-A4D9-F460C5E513FB}" srcOrd="0" destOrd="0" presId="urn:microsoft.com/office/officeart/2008/layout/VerticalCurvedList"/>
    <dgm:cxn modelId="{CABB8BF8-3A89-4E23-88E8-F29D8F17643E}" type="presParOf" srcId="{11110C5D-2F52-407A-AB4E-5ED535B166F6}" destId="{9777C207-2A50-4BE5-9BDB-F8082CE22380}" srcOrd="11" destOrd="0" presId="urn:microsoft.com/office/officeart/2008/layout/VerticalCurvedList"/>
    <dgm:cxn modelId="{62CB4AFD-23A5-438F-8FEE-FDC01DC692BA}" type="presParOf" srcId="{11110C5D-2F52-407A-AB4E-5ED535B166F6}" destId="{93185972-2B76-48D7-8ABA-7794FA7E463A}" srcOrd="12" destOrd="0" presId="urn:microsoft.com/office/officeart/2008/layout/VerticalCurvedList"/>
    <dgm:cxn modelId="{77F03D79-7B89-4F5A-8997-137DF561CD6B}" type="presParOf" srcId="{93185972-2B76-48D7-8ABA-7794FA7E463A}" destId="{DA190F14-52E8-4932-B181-4F4ACBA921F4}" srcOrd="0" destOrd="0" presId="urn:microsoft.com/office/officeart/2008/layout/VerticalCurvedList"/>
    <dgm:cxn modelId="{651CFFF3-BB1C-4558-A60C-CB55168954CE}" type="presParOf" srcId="{11110C5D-2F52-407A-AB4E-5ED535B166F6}" destId="{9A09C7E3-7E9B-48C3-8A9B-31156C04CAE9}" srcOrd="13" destOrd="0" presId="urn:microsoft.com/office/officeart/2008/layout/VerticalCurvedList"/>
    <dgm:cxn modelId="{DBB09CBD-2166-4305-9E16-978DB4782EAD}" type="presParOf" srcId="{11110C5D-2F52-407A-AB4E-5ED535B166F6}" destId="{960D734B-5F19-41CD-B367-B0141E9F6B56}" srcOrd="14" destOrd="0" presId="urn:microsoft.com/office/officeart/2008/layout/VerticalCurvedList"/>
    <dgm:cxn modelId="{8F56AF80-317E-42DC-B55D-0075D56E0ECF}" type="presParOf" srcId="{960D734B-5F19-41CD-B367-B0141E9F6B56}" destId="{CEF35FB3-73E8-47CB-9E58-3F5FD36858B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F0B687C-6EFE-4900-9175-004666CFCB44}" type="doc">
      <dgm:prSet loTypeId="urn:microsoft.com/office/officeart/2008/layout/VerticalCurvedList" loCatId="list" qsTypeId="urn:microsoft.com/office/officeart/2005/8/quickstyle/simple1" qsCatId="simple" csTypeId="urn:microsoft.com/office/officeart/2005/8/colors/accent0_3" csCatId="mainScheme" phldr="1"/>
      <dgm:spPr/>
      <dgm:t>
        <a:bodyPr/>
        <a:lstStyle/>
        <a:p>
          <a:endParaRPr lang="en-GB"/>
        </a:p>
      </dgm:t>
    </dgm:pt>
    <dgm:pt modelId="{F47153B5-A0BB-4B13-8FE6-008D0598C19A}">
      <dgm:prSet phldrT="[Text]">
        <dgm:style>
          <a:lnRef idx="2">
            <a:schemeClr val="accent6"/>
          </a:lnRef>
          <a:fillRef idx="1">
            <a:schemeClr val="lt1"/>
          </a:fillRef>
          <a:effectRef idx="0">
            <a:schemeClr val="accent6"/>
          </a:effectRef>
          <a:fontRef idx="minor">
            <a:schemeClr val="dk1"/>
          </a:fontRef>
        </dgm:style>
      </dgm:prSet>
      <dgm:spPr>
        <a:solidFill>
          <a:srgbClr val="455F51"/>
        </a:solidFill>
        <a:ln>
          <a:solidFill>
            <a:schemeClr val="tx2"/>
          </a:solidFill>
        </a:ln>
      </dgm:spPr>
      <dgm:t>
        <a:bodyPr/>
        <a:lstStyle/>
        <a:p>
          <a:pPr>
            <a:lnSpc>
              <a:spcPct val="100000"/>
            </a:lnSpc>
          </a:pPr>
          <a:r>
            <a:rPr lang="en-GB" dirty="0">
              <a:solidFill>
                <a:schemeClr val="tx1"/>
              </a:solidFill>
            </a:rPr>
            <a:t>Learning through building confidence</a:t>
          </a:r>
        </a:p>
      </dgm:t>
    </dgm:pt>
    <dgm:pt modelId="{2752ECC2-8A78-404A-9075-37C858175DF7}" type="parTrans" cxnId="{966D410D-A5F1-4313-86CA-ED231C1839B0}">
      <dgm:prSet/>
      <dgm:spPr/>
      <dgm:t>
        <a:bodyPr/>
        <a:lstStyle/>
        <a:p>
          <a:endParaRPr lang="en-GB"/>
        </a:p>
      </dgm:t>
    </dgm:pt>
    <dgm:pt modelId="{D1A06B7E-5011-4C6D-BBEA-9A4AB8838B11}" type="sibTrans" cxnId="{966D410D-A5F1-4313-86CA-ED231C1839B0}">
      <dgm:prSet/>
      <dgm:spPr/>
      <dgm:t>
        <a:bodyPr/>
        <a:lstStyle/>
        <a:p>
          <a:pPr>
            <a:lnSpc>
              <a:spcPct val="100000"/>
            </a:lnSpc>
          </a:pPr>
          <a:endParaRPr lang="en-GB"/>
        </a:p>
      </dgm:t>
    </dgm:pt>
    <dgm:pt modelId="{64F1EE22-59E7-4A8F-A6DE-33A8A7FD07FB}">
      <dgm:prSet phldrT="[Text]"/>
      <dgm:spPr/>
      <dgm:t>
        <a:bodyPr/>
        <a:lstStyle/>
        <a:p>
          <a:pPr>
            <a:lnSpc>
              <a:spcPct val="100000"/>
            </a:lnSpc>
          </a:pPr>
          <a:r>
            <a:rPr lang="en-GB" dirty="0"/>
            <a:t>Creates a community of mutual support</a:t>
          </a:r>
        </a:p>
      </dgm:t>
    </dgm:pt>
    <dgm:pt modelId="{E1F8B85F-03F0-43C4-8F8B-3E8B2FFEA97C}" type="parTrans" cxnId="{0F69BB31-D164-4E4F-AA4D-DED7B3DBCA24}">
      <dgm:prSet/>
      <dgm:spPr/>
      <dgm:t>
        <a:bodyPr/>
        <a:lstStyle/>
        <a:p>
          <a:endParaRPr lang="en-GB"/>
        </a:p>
      </dgm:t>
    </dgm:pt>
    <dgm:pt modelId="{2ADC9CE0-7F24-45E1-B238-28FA2E7BD09E}" type="sibTrans" cxnId="{0F69BB31-D164-4E4F-AA4D-DED7B3DBCA24}">
      <dgm:prSet/>
      <dgm:spPr/>
      <dgm:t>
        <a:bodyPr/>
        <a:lstStyle/>
        <a:p>
          <a:pPr>
            <a:lnSpc>
              <a:spcPct val="100000"/>
            </a:lnSpc>
          </a:pPr>
          <a:endParaRPr lang="en-GB"/>
        </a:p>
      </dgm:t>
    </dgm:pt>
    <dgm:pt modelId="{550EBB78-7BEC-4B66-AD3C-94D23ECE7134}">
      <dgm:prSet phldrT="[Text]">
        <dgm:style>
          <a:lnRef idx="2">
            <a:schemeClr val="accent6"/>
          </a:lnRef>
          <a:fillRef idx="1">
            <a:schemeClr val="lt1"/>
          </a:fillRef>
          <a:effectRef idx="0">
            <a:schemeClr val="accent6"/>
          </a:effectRef>
          <a:fontRef idx="minor">
            <a:schemeClr val="dk1"/>
          </a:fontRef>
        </dgm:style>
      </dgm:prSet>
      <dgm:spPr/>
      <dgm:t>
        <a:bodyPr/>
        <a:lstStyle/>
        <a:p>
          <a:pPr>
            <a:lnSpc>
              <a:spcPct val="100000"/>
            </a:lnSpc>
          </a:pPr>
          <a:r>
            <a:rPr lang="en-GB" dirty="0"/>
            <a:t>Relaxed/Safe Space improves learning</a:t>
          </a:r>
        </a:p>
      </dgm:t>
    </dgm:pt>
    <dgm:pt modelId="{6D6D616F-0BFB-493E-BCCA-8ADFC7B0B481}" type="parTrans" cxnId="{96D554C4-CA5E-4AEE-9FFF-CE277F310345}">
      <dgm:prSet/>
      <dgm:spPr/>
      <dgm:t>
        <a:bodyPr/>
        <a:lstStyle/>
        <a:p>
          <a:endParaRPr lang="en-GB"/>
        </a:p>
      </dgm:t>
    </dgm:pt>
    <dgm:pt modelId="{2752B638-CB47-4F75-B9F3-F20440299D17}" type="sibTrans" cxnId="{96D554C4-CA5E-4AEE-9FFF-CE277F310345}">
      <dgm:prSet/>
      <dgm:spPr/>
      <dgm:t>
        <a:bodyPr/>
        <a:lstStyle/>
        <a:p>
          <a:pPr>
            <a:lnSpc>
              <a:spcPct val="100000"/>
            </a:lnSpc>
          </a:pPr>
          <a:endParaRPr lang="en-GB"/>
        </a:p>
      </dgm:t>
    </dgm:pt>
    <dgm:pt modelId="{ECFBCDD5-8C97-4561-8DE3-F0B4F6B059F9}">
      <dgm:prSet phldrT="[Text]"/>
      <dgm:spPr/>
      <dgm:t>
        <a:bodyPr/>
        <a:lstStyle/>
        <a:p>
          <a:pPr>
            <a:lnSpc>
              <a:spcPct val="100000"/>
            </a:lnSpc>
          </a:pPr>
          <a:r>
            <a:rPr lang="en-GB" dirty="0"/>
            <a:t>More Enjoyable Learning environment</a:t>
          </a:r>
        </a:p>
      </dgm:t>
    </dgm:pt>
    <dgm:pt modelId="{20440D34-DCF2-4259-BA83-549E91632A1E}" type="parTrans" cxnId="{42188D1D-7A65-4B3B-A417-FE355BDD3352}">
      <dgm:prSet/>
      <dgm:spPr/>
      <dgm:t>
        <a:bodyPr/>
        <a:lstStyle/>
        <a:p>
          <a:endParaRPr lang="en-GB"/>
        </a:p>
      </dgm:t>
    </dgm:pt>
    <dgm:pt modelId="{E8D36CE6-667B-4DE7-8804-02A867825B45}" type="sibTrans" cxnId="{42188D1D-7A65-4B3B-A417-FE355BDD3352}">
      <dgm:prSet/>
      <dgm:spPr/>
      <dgm:t>
        <a:bodyPr/>
        <a:lstStyle/>
        <a:p>
          <a:endParaRPr lang="en-GB"/>
        </a:p>
      </dgm:t>
    </dgm:pt>
    <dgm:pt modelId="{F4366516-186C-4ED6-8BC3-1386CE0598A4}">
      <dgm:prSet phldrT="[Text]"/>
      <dgm:spPr/>
      <dgm:t>
        <a:bodyPr/>
        <a:lstStyle/>
        <a:p>
          <a:r>
            <a:rPr lang="en-GB" dirty="0"/>
            <a:t>Leader proximity to students is motivational &amp; inspiring</a:t>
          </a:r>
        </a:p>
      </dgm:t>
    </dgm:pt>
    <dgm:pt modelId="{7D9C1993-A721-441E-93D3-35356FDD38FC}" type="parTrans" cxnId="{03581A31-4659-4157-A7A0-C80B072BEB70}">
      <dgm:prSet/>
      <dgm:spPr/>
      <dgm:t>
        <a:bodyPr/>
        <a:lstStyle/>
        <a:p>
          <a:endParaRPr lang="en-GB"/>
        </a:p>
      </dgm:t>
    </dgm:pt>
    <dgm:pt modelId="{E6CD4801-9BEE-49CC-ADF0-AEAB71642739}" type="sibTrans" cxnId="{03581A31-4659-4157-A7A0-C80B072BEB70}">
      <dgm:prSet/>
      <dgm:spPr/>
      <dgm:t>
        <a:bodyPr/>
        <a:lstStyle/>
        <a:p>
          <a:endParaRPr lang="en-GB"/>
        </a:p>
      </dgm:t>
    </dgm:pt>
    <dgm:pt modelId="{76F818FB-BE64-4CD7-A32B-4161342F641B}">
      <dgm:prSet phldrT="[Text]"/>
      <dgm:spPr/>
      <dgm:t>
        <a:bodyPr/>
        <a:lstStyle/>
        <a:p>
          <a:r>
            <a:rPr lang="en-GB" dirty="0"/>
            <a:t>Embedding PAL into the programme increases perceived value</a:t>
          </a:r>
        </a:p>
      </dgm:t>
    </dgm:pt>
    <dgm:pt modelId="{1F2D0D33-F45D-49ED-A6BE-1D1ED2D5CDBB}" type="parTrans" cxnId="{12B8F596-244B-4177-8CC1-54ADD94F38C5}">
      <dgm:prSet/>
      <dgm:spPr/>
      <dgm:t>
        <a:bodyPr/>
        <a:lstStyle/>
        <a:p>
          <a:endParaRPr lang="en-GB"/>
        </a:p>
      </dgm:t>
    </dgm:pt>
    <dgm:pt modelId="{21B1D6FD-BD83-440A-8F4C-9FFA21AE33AD}" type="sibTrans" cxnId="{12B8F596-244B-4177-8CC1-54ADD94F38C5}">
      <dgm:prSet/>
      <dgm:spPr/>
      <dgm:t>
        <a:bodyPr/>
        <a:lstStyle/>
        <a:p>
          <a:endParaRPr lang="en-GB"/>
        </a:p>
      </dgm:t>
    </dgm:pt>
    <dgm:pt modelId="{3AE6DA3B-804F-42CF-85B4-67C70B37DE12}">
      <dgm:prSet phldrT="[Text]"/>
      <dgm:spPr/>
      <dgm:t>
        <a:bodyPr/>
        <a:lstStyle/>
        <a:p>
          <a:pPr>
            <a:lnSpc>
              <a:spcPct val="100000"/>
            </a:lnSpc>
          </a:pPr>
          <a:r>
            <a:rPr lang="en-GB" dirty="0"/>
            <a:t>Learning through others is better</a:t>
          </a:r>
        </a:p>
      </dgm:t>
    </dgm:pt>
    <dgm:pt modelId="{48D6DD7C-8164-4028-AA01-134537E32DF8}" type="parTrans" cxnId="{85579B4C-FFC4-45F3-AB92-34458DE794AF}">
      <dgm:prSet/>
      <dgm:spPr/>
      <dgm:t>
        <a:bodyPr/>
        <a:lstStyle/>
        <a:p>
          <a:endParaRPr lang="en-IE"/>
        </a:p>
      </dgm:t>
    </dgm:pt>
    <dgm:pt modelId="{92C85291-BDA4-4B32-A262-415D3DB2A78C}" type="sibTrans" cxnId="{85579B4C-FFC4-45F3-AB92-34458DE794AF}">
      <dgm:prSet/>
      <dgm:spPr/>
      <dgm:t>
        <a:bodyPr/>
        <a:lstStyle/>
        <a:p>
          <a:endParaRPr lang="en-IE"/>
        </a:p>
      </dgm:t>
    </dgm:pt>
    <dgm:pt modelId="{AB6B542D-C5F6-456D-A4A6-262B7332E852}" type="pres">
      <dgm:prSet presAssocID="{0F0B687C-6EFE-4900-9175-004666CFCB44}" presName="Name0" presStyleCnt="0">
        <dgm:presLayoutVars>
          <dgm:chMax val="7"/>
          <dgm:chPref val="7"/>
          <dgm:dir/>
        </dgm:presLayoutVars>
      </dgm:prSet>
      <dgm:spPr/>
    </dgm:pt>
    <dgm:pt modelId="{11110C5D-2F52-407A-AB4E-5ED535B166F6}" type="pres">
      <dgm:prSet presAssocID="{0F0B687C-6EFE-4900-9175-004666CFCB44}" presName="Name1" presStyleCnt="0"/>
      <dgm:spPr/>
    </dgm:pt>
    <dgm:pt modelId="{1CD3E7A1-DD05-4D3A-8BB5-7CCE9B859427}" type="pres">
      <dgm:prSet presAssocID="{0F0B687C-6EFE-4900-9175-004666CFCB44}" presName="cycle" presStyleCnt="0"/>
      <dgm:spPr/>
    </dgm:pt>
    <dgm:pt modelId="{8C0293DC-184A-4B3D-8249-297F0B47B491}" type="pres">
      <dgm:prSet presAssocID="{0F0B687C-6EFE-4900-9175-004666CFCB44}" presName="srcNode" presStyleLbl="node1" presStyleIdx="0" presStyleCnt="7"/>
      <dgm:spPr/>
    </dgm:pt>
    <dgm:pt modelId="{BF0D54F9-2D1C-425A-94A7-8473B5260194}" type="pres">
      <dgm:prSet presAssocID="{0F0B687C-6EFE-4900-9175-004666CFCB44}" presName="conn" presStyleLbl="parChTrans1D2" presStyleIdx="0" presStyleCnt="1"/>
      <dgm:spPr/>
    </dgm:pt>
    <dgm:pt modelId="{3FB1B90B-B602-4A94-B94C-16F49CE706EB}" type="pres">
      <dgm:prSet presAssocID="{0F0B687C-6EFE-4900-9175-004666CFCB44}" presName="extraNode" presStyleLbl="node1" presStyleIdx="0" presStyleCnt="7"/>
      <dgm:spPr/>
    </dgm:pt>
    <dgm:pt modelId="{05547889-3633-4B85-A5EC-9F0B3078FEBE}" type="pres">
      <dgm:prSet presAssocID="{0F0B687C-6EFE-4900-9175-004666CFCB44}" presName="dstNode" presStyleLbl="node1" presStyleIdx="0" presStyleCnt="7"/>
      <dgm:spPr/>
    </dgm:pt>
    <dgm:pt modelId="{B173DE21-8A9A-4041-B1B6-0A0EC1D8C49D}" type="pres">
      <dgm:prSet presAssocID="{F47153B5-A0BB-4B13-8FE6-008D0598C19A}" presName="text_1" presStyleLbl="node1" presStyleIdx="0" presStyleCnt="7" custLinFactNeighborX="456">
        <dgm:presLayoutVars>
          <dgm:bulletEnabled val="1"/>
        </dgm:presLayoutVars>
      </dgm:prSet>
      <dgm:spPr/>
    </dgm:pt>
    <dgm:pt modelId="{63541978-3C7A-4259-9966-E098181AA4DF}" type="pres">
      <dgm:prSet presAssocID="{F47153B5-A0BB-4B13-8FE6-008D0598C19A}" presName="accent_1" presStyleCnt="0"/>
      <dgm:spPr/>
    </dgm:pt>
    <dgm:pt modelId="{76FD9074-DE15-4FB9-BB5C-765C387132FB}" type="pres">
      <dgm:prSet presAssocID="{F47153B5-A0BB-4B13-8FE6-008D0598C19A}" presName="accentRepeatNode" presStyleLbl="solidFgAcc1" presStyleIdx="0" presStyleCnt="7">
        <dgm:style>
          <a:lnRef idx="0">
            <a:schemeClr val="accent6"/>
          </a:lnRef>
          <a:fillRef idx="3">
            <a:schemeClr val="accent6"/>
          </a:fillRef>
          <a:effectRef idx="3">
            <a:schemeClr val="accent6"/>
          </a:effectRef>
          <a:fontRef idx="minor">
            <a:schemeClr val="lt1"/>
          </a:fontRef>
        </dgm:style>
      </dgm:prSet>
      <dgm:spPr>
        <a:solidFill>
          <a:schemeClr val="tx2"/>
        </a:solidFill>
      </dgm:spPr>
    </dgm:pt>
    <dgm:pt modelId="{EFB9A6DA-1CC1-48F7-8A70-04B9C0387A16}" type="pres">
      <dgm:prSet presAssocID="{64F1EE22-59E7-4A8F-A6DE-33A8A7FD07FB}" presName="text_2" presStyleLbl="node1" presStyleIdx="1" presStyleCnt="7" custLinFactNeighborX="658" custLinFactNeighborY="-8178">
        <dgm:presLayoutVars>
          <dgm:bulletEnabled val="1"/>
        </dgm:presLayoutVars>
      </dgm:prSet>
      <dgm:spPr/>
    </dgm:pt>
    <dgm:pt modelId="{01FC1F83-AA4F-4A22-B646-6C9D995AE117}" type="pres">
      <dgm:prSet presAssocID="{64F1EE22-59E7-4A8F-A6DE-33A8A7FD07FB}" presName="accent_2" presStyleCnt="0"/>
      <dgm:spPr/>
    </dgm:pt>
    <dgm:pt modelId="{0DD2D3D6-67F9-4204-A97B-70FF2A557F73}" type="pres">
      <dgm:prSet presAssocID="{64F1EE22-59E7-4A8F-A6DE-33A8A7FD07FB}" presName="accentRepeatNode" presStyleLbl="solidFgAcc1" presStyleIdx="1" presStyleCnt="7"/>
      <dgm:spPr/>
    </dgm:pt>
    <dgm:pt modelId="{617D3AB9-8E23-4AC7-9E2A-FBEA13EAC498}" type="pres">
      <dgm:prSet presAssocID="{3AE6DA3B-804F-42CF-85B4-67C70B37DE12}" presName="text_3" presStyleLbl="node1" presStyleIdx="2" presStyleCnt="7">
        <dgm:presLayoutVars>
          <dgm:bulletEnabled val="1"/>
        </dgm:presLayoutVars>
      </dgm:prSet>
      <dgm:spPr/>
    </dgm:pt>
    <dgm:pt modelId="{3B171D68-2DBB-4BE0-87B3-A83F7B9E9BD6}" type="pres">
      <dgm:prSet presAssocID="{3AE6DA3B-804F-42CF-85B4-67C70B37DE12}" presName="accent_3" presStyleCnt="0"/>
      <dgm:spPr/>
    </dgm:pt>
    <dgm:pt modelId="{162457DC-4272-464D-8E12-8C408E178CA9}" type="pres">
      <dgm:prSet presAssocID="{3AE6DA3B-804F-42CF-85B4-67C70B37DE12}" presName="accentRepeatNode" presStyleLbl="solidFgAcc1" presStyleIdx="2" presStyleCnt="7"/>
      <dgm:spPr/>
    </dgm:pt>
    <dgm:pt modelId="{84C4EFE0-A9E1-4F1A-9BCC-85CC3150CFB7}" type="pres">
      <dgm:prSet presAssocID="{550EBB78-7BEC-4B66-AD3C-94D23ECE7134}" presName="text_4" presStyleLbl="node1" presStyleIdx="3" presStyleCnt="7">
        <dgm:presLayoutVars>
          <dgm:bulletEnabled val="1"/>
        </dgm:presLayoutVars>
      </dgm:prSet>
      <dgm:spPr/>
    </dgm:pt>
    <dgm:pt modelId="{ADB49C09-FC44-4586-A1C3-A5B603485928}" type="pres">
      <dgm:prSet presAssocID="{550EBB78-7BEC-4B66-AD3C-94D23ECE7134}" presName="accent_4" presStyleCnt="0"/>
      <dgm:spPr/>
    </dgm:pt>
    <dgm:pt modelId="{D5E656B9-F9B1-4D6B-A1C4-FC690B6EA7ED}" type="pres">
      <dgm:prSet presAssocID="{550EBB78-7BEC-4B66-AD3C-94D23ECE7134}" presName="accentRepeatNode" presStyleLbl="solidFgAcc1" presStyleIdx="3" presStyleCnt="7">
        <dgm:style>
          <a:lnRef idx="0">
            <a:schemeClr val="accent6"/>
          </a:lnRef>
          <a:fillRef idx="3">
            <a:schemeClr val="accent6"/>
          </a:fillRef>
          <a:effectRef idx="3">
            <a:schemeClr val="accent6"/>
          </a:effectRef>
          <a:fontRef idx="minor">
            <a:schemeClr val="lt1"/>
          </a:fontRef>
        </dgm:style>
      </dgm:prSet>
      <dgm:spPr/>
    </dgm:pt>
    <dgm:pt modelId="{6C1BAF72-715D-4F02-B03B-239D9A656240}" type="pres">
      <dgm:prSet presAssocID="{ECFBCDD5-8C97-4561-8DE3-F0B4F6B059F9}" presName="text_5" presStyleLbl="node1" presStyleIdx="4" presStyleCnt="7">
        <dgm:presLayoutVars>
          <dgm:bulletEnabled val="1"/>
        </dgm:presLayoutVars>
      </dgm:prSet>
      <dgm:spPr/>
    </dgm:pt>
    <dgm:pt modelId="{C67B5121-4D9A-48CB-865C-89DCE23014F7}" type="pres">
      <dgm:prSet presAssocID="{ECFBCDD5-8C97-4561-8DE3-F0B4F6B059F9}" presName="accent_5" presStyleCnt="0"/>
      <dgm:spPr/>
    </dgm:pt>
    <dgm:pt modelId="{5539DAD4-DE72-46CE-A4D9-F460C5E513FB}" type="pres">
      <dgm:prSet presAssocID="{ECFBCDD5-8C97-4561-8DE3-F0B4F6B059F9}" presName="accentRepeatNode" presStyleLbl="solidFgAcc1" presStyleIdx="4" presStyleCnt="7"/>
      <dgm:spPr/>
    </dgm:pt>
    <dgm:pt modelId="{9777C207-2A50-4BE5-9BDB-F8082CE22380}" type="pres">
      <dgm:prSet presAssocID="{F4366516-186C-4ED6-8BC3-1386CE0598A4}" presName="text_6" presStyleLbl="node1" presStyleIdx="5" presStyleCnt="7">
        <dgm:presLayoutVars>
          <dgm:bulletEnabled val="1"/>
        </dgm:presLayoutVars>
      </dgm:prSet>
      <dgm:spPr/>
    </dgm:pt>
    <dgm:pt modelId="{93185972-2B76-48D7-8ABA-7794FA7E463A}" type="pres">
      <dgm:prSet presAssocID="{F4366516-186C-4ED6-8BC3-1386CE0598A4}" presName="accent_6" presStyleCnt="0"/>
      <dgm:spPr/>
    </dgm:pt>
    <dgm:pt modelId="{DA190F14-52E8-4932-B181-4F4ACBA921F4}" type="pres">
      <dgm:prSet presAssocID="{F4366516-186C-4ED6-8BC3-1386CE0598A4}" presName="accentRepeatNode" presStyleLbl="solidFgAcc1" presStyleIdx="5" presStyleCnt="7"/>
      <dgm:spPr/>
    </dgm:pt>
    <dgm:pt modelId="{9A09C7E3-7E9B-48C3-8A9B-31156C04CAE9}" type="pres">
      <dgm:prSet presAssocID="{76F818FB-BE64-4CD7-A32B-4161342F641B}" presName="text_7" presStyleLbl="node1" presStyleIdx="6" presStyleCnt="7">
        <dgm:presLayoutVars>
          <dgm:bulletEnabled val="1"/>
        </dgm:presLayoutVars>
      </dgm:prSet>
      <dgm:spPr/>
    </dgm:pt>
    <dgm:pt modelId="{960D734B-5F19-41CD-B367-B0141E9F6B56}" type="pres">
      <dgm:prSet presAssocID="{76F818FB-BE64-4CD7-A32B-4161342F641B}" presName="accent_7" presStyleCnt="0"/>
      <dgm:spPr/>
    </dgm:pt>
    <dgm:pt modelId="{CEF35FB3-73E8-47CB-9E58-3F5FD36858BA}" type="pres">
      <dgm:prSet presAssocID="{76F818FB-BE64-4CD7-A32B-4161342F641B}" presName="accentRepeatNode" presStyleLbl="solidFgAcc1" presStyleIdx="6" presStyleCnt="7"/>
      <dgm:spPr/>
    </dgm:pt>
  </dgm:ptLst>
  <dgm:cxnLst>
    <dgm:cxn modelId="{013EE205-BA46-4F3E-B42B-E70ABA0437F7}" type="presOf" srcId="{F4366516-186C-4ED6-8BC3-1386CE0598A4}" destId="{9777C207-2A50-4BE5-9BDB-F8082CE22380}" srcOrd="0" destOrd="0" presId="urn:microsoft.com/office/officeart/2008/layout/VerticalCurvedList"/>
    <dgm:cxn modelId="{966D410D-A5F1-4313-86CA-ED231C1839B0}" srcId="{0F0B687C-6EFE-4900-9175-004666CFCB44}" destId="{F47153B5-A0BB-4B13-8FE6-008D0598C19A}" srcOrd="0" destOrd="0" parTransId="{2752ECC2-8A78-404A-9075-37C858175DF7}" sibTransId="{D1A06B7E-5011-4C6D-BBEA-9A4AB8838B11}"/>
    <dgm:cxn modelId="{F0F2800E-7716-4BE2-A753-B7F76F164DE5}" type="presOf" srcId="{ECFBCDD5-8C97-4561-8DE3-F0B4F6B059F9}" destId="{6C1BAF72-715D-4F02-B03B-239D9A656240}" srcOrd="0" destOrd="0" presId="urn:microsoft.com/office/officeart/2008/layout/VerticalCurvedList"/>
    <dgm:cxn modelId="{B8545215-8E40-4803-8F23-848A255D3761}" type="presOf" srcId="{F47153B5-A0BB-4B13-8FE6-008D0598C19A}" destId="{B173DE21-8A9A-4041-B1B6-0A0EC1D8C49D}" srcOrd="0" destOrd="0" presId="urn:microsoft.com/office/officeart/2008/layout/VerticalCurvedList"/>
    <dgm:cxn modelId="{42188D1D-7A65-4B3B-A417-FE355BDD3352}" srcId="{0F0B687C-6EFE-4900-9175-004666CFCB44}" destId="{ECFBCDD5-8C97-4561-8DE3-F0B4F6B059F9}" srcOrd="4" destOrd="0" parTransId="{20440D34-DCF2-4259-BA83-549E91632A1E}" sibTransId="{E8D36CE6-667B-4DE7-8804-02A867825B45}"/>
    <dgm:cxn modelId="{03581A31-4659-4157-A7A0-C80B072BEB70}" srcId="{0F0B687C-6EFE-4900-9175-004666CFCB44}" destId="{F4366516-186C-4ED6-8BC3-1386CE0598A4}" srcOrd="5" destOrd="0" parTransId="{7D9C1993-A721-441E-93D3-35356FDD38FC}" sibTransId="{E6CD4801-9BEE-49CC-ADF0-AEAB71642739}"/>
    <dgm:cxn modelId="{0F69BB31-D164-4E4F-AA4D-DED7B3DBCA24}" srcId="{0F0B687C-6EFE-4900-9175-004666CFCB44}" destId="{64F1EE22-59E7-4A8F-A6DE-33A8A7FD07FB}" srcOrd="1" destOrd="0" parTransId="{E1F8B85F-03F0-43C4-8F8B-3E8B2FFEA97C}" sibTransId="{2ADC9CE0-7F24-45E1-B238-28FA2E7BD09E}"/>
    <dgm:cxn modelId="{07682C4B-A5CF-4F7E-A6D0-706D9A1309C7}" type="presOf" srcId="{D1A06B7E-5011-4C6D-BBEA-9A4AB8838B11}" destId="{BF0D54F9-2D1C-425A-94A7-8473B5260194}" srcOrd="0" destOrd="0" presId="urn:microsoft.com/office/officeart/2008/layout/VerticalCurvedList"/>
    <dgm:cxn modelId="{85579B4C-FFC4-45F3-AB92-34458DE794AF}" srcId="{0F0B687C-6EFE-4900-9175-004666CFCB44}" destId="{3AE6DA3B-804F-42CF-85B4-67C70B37DE12}" srcOrd="2" destOrd="0" parTransId="{48D6DD7C-8164-4028-AA01-134537E32DF8}" sibTransId="{92C85291-BDA4-4B32-A262-415D3DB2A78C}"/>
    <dgm:cxn modelId="{12B8F596-244B-4177-8CC1-54ADD94F38C5}" srcId="{0F0B687C-6EFE-4900-9175-004666CFCB44}" destId="{76F818FB-BE64-4CD7-A32B-4161342F641B}" srcOrd="6" destOrd="0" parTransId="{1F2D0D33-F45D-49ED-A6BE-1D1ED2D5CDBB}" sibTransId="{21B1D6FD-BD83-440A-8F4C-9FFA21AE33AD}"/>
    <dgm:cxn modelId="{7C2A9B9E-86DD-4738-BBA1-CBE37E6359D7}" type="presOf" srcId="{3AE6DA3B-804F-42CF-85B4-67C70B37DE12}" destId="{617D3AB9-8E23-4AC7-9E2A-FBEA13EAC498}" srcOrd="0" destOrd="0" presId="urn:microsoft.com/office/officeart/2008/layout/VerticalCurvedList"/>
    <dgm:cxn modelId="{7EB411A5-3962-43A7-9BB2-391A6A356E39}" type="presOf" srcId="{76F818FB-BE64-4CD7-A32B-4161342F641B}" destId="{9A09C7E3-7E9B-48C3-8A9B-31156C04CAE9}" srcOrd="0" destOrd="0" presId="urn:microsoft.com/office/officeart/2008/layout/VerticalCurvedList"/>
    <dgm:cxn modelId="{CCE183A6-4154-41CA-84C2-DF9D341DEC8F}" type="presOf" srcId="{64F1EE22-59E7-4A8F-A6DE-33A8A7FD07FB}" destId="{EFB9A6DA-1CC1-48F7-8A70-04B9C0387A16}" srcOrd="0" destOrd="0" presId="urn:microsoft.com/office/officeart/2008/layout/VerticalCurvedList"/>
    <dgm:cxn modelId="{96D554C4-CA5E-4AEE-9FFF-CE277F310345}" srcId="{0F0B687C-6EFE-4900-9175-004666CFCB44}" destId="{550EBB78-7BEC-4B66-AD3C-94D23ECE7134}" srcOrd="3" destOrd="0" parTransId="{6D6D616F-0BFB-493E-BCCA-8ADFC7B0B481}" sibTransId="{2752B638-CB47-4F75-B9F3-F20440299D17}"/>
    <dgm:cxn modelId="{97ECA2D7-EDFE-4C61-8DD5-F5803E80C13F}" type="presOf" srcId="{0F0B687C-6EFE-4900-9175-004666CFCB44}" destId="{AB6B542D-C5F6-456D-A4A6-262B7332E852}" srcOrd="0" destOrd="0" presId="urn:microsoft.com/office/officeart/2008/layout/VerticalCurvedList"/>
    <dgm:cxn modelId="{83476EF1-000A-41F6-A880-AFE5ADE689AB}" type="presOf" srcId="{550EBB78-7BEC-4B66-AD3C-94D23ECE7134}" destId="{84C4EFE0-A9E1-4F1A-9BCC-85CC3150CFB7}" srcOrd="0" destOrd="0" presId="urn:microsoft.com/office/officeart/2008/layout/VerticalCurvedList"/>
    <dgm:cxn modelId="{EC8FD9EA-84FF-4E28-87DA-A7A9DC0A2708}" type="presParOf" srcId="{AB6B542D-C5F6-456D-A4A6-262B7332E852}" destId="{11110C5D-2F52-407A-AB4E-5ED535B166F6}" srcOrd="0" destOrd="0" presId="urn:microsoft.com/office/officeart/2008/layout/VerticalCurvedList"/>
    <dgm:cxn modelId="{797E609E-6636-4E80-867F-8AC689D5A376}" type="presParOf" srcId="{11110C5D-2F52-407A-AB4E-5ED535B166F6}" destId="{1CD3E7A1-DD05-4D3A-8BB5-7CCE9B859427}" srcOrd="0" destOrd="0" presId="urn:microsoft.com/office/officeart/2008/layout/VerticalCurvedList"/>
    <dgm:cxn modelId="{F36E61AA-3955-4F34-A65E-533768FD7DCB}" type="presParOf" srcId="{1CD3E7A1-DD05-4D3A-8BB5-7CCE9B859427}" destId="{8C0293DC-184A-4B3D-8249-297F0B47B491}" srcOrd="0" destOrd="0" presId="urn:microsoft.com/office/officeart/2008/layout/VerticalCurvedList"/>
    <dgm:cxn modelId="{B2C698CF-DE97-46DB-A15F-D58689826928}" type="presParOf" srcId="{1CD3E7A1-DD05-4D3A-8BB5-7CCE9B859427}" destId="{BF0D54F9-2D1C-425A-94A7-8473B5260194}" srcOrd="1" destOrd="0" presId="urn:microsoft.com/office/officeart/2008/layout/VerticalCurvedList"/>
    <dgm:cxn modelId="{5D8835ED-2FBF-4B39-A965-29F6289DB561}" type="presParOf" srcId="{1CD3E7A1-DD05-4D3A-8BB5-7CCE9B859427}" destId="{3FB1B90B-B602-4A94-B94C-16F49CE706EB}" srcOrd="2" destOrd="0" presId="urn:microsoft.com/office/officeart/2008/layout/VerticalCurvedList"/>
    <dgm:cxn modelId="{CF611FA7-3569-4F98-AE18-406F8923C9B6}" type="presParOf" srcId="{1CD3E7A1-DD05-4D3A-8BB5-7CCE9B859427}" destId="{05547889-3633-4B85-A5EC-9F0B3078FEBE}" srcOrd="3" destOrd="0" presId="urn:microsoft.com/office/officeart/2008/layout/VerticalCurvedList"/>
    <dgm:cxn modelId="{39766A17-7823-4F1A-89B7-707153D0A9D2}" type="presParOf" srcId="{11110C5D-2F52-407A-AB4E-5ED535B166F6}" destId="{B173DE21-8A9A-4041-B1B6-0A0EC1D8C49D}" srcOrd="1" destOrd="0" presId="urn:microsoft.com/office/officeart/2008/layout/VerticalCurvedList"/>
    <dgm:cxn modelId="{2111BA06-CE80-4A28-A1D2-087A37189D78}" type="presParOf" srcId="{11110C5D-2F52-407A-AB4E-5ED535B166F6}" destId="{63541978-3C7A-4259-9966-E098181AA4DF}" srcOrd="2" destOrd="0" presId="urn:microsoft.com/office/officeart/2008/layout/VerticalCurvedList"/>
    <dgm:cxn modelId="{511F5256-5B19-42F0-A637-80A1AB6C9D0E}" type="presParOf" srcId="{63541978-3C7A-4259-9966-E098181AA4DF}" destId="{76FD9074-DE15-4FB9-BB5C-765C387132FB}" srcOrd="0" destOrd="0" presId="urn:microsoft.com/office/officeart/2008/layout/VerticalCurvedList"/>
    <dgm:cxn modelId="{D219FC87-4FAD-4F9A-82D7-136D8257C281}" type="presParOf" srcId="{11110C5D-2F52-407A-AB4E-5ED535B166F6}" destId="{EFB9A6DA-1CC1-48F7-8A70-04B9C0387A16}" srcOrd="3" destOrd="0" presId="urn:microsoft.com/office/officeart/2008/layout/VerticalCurvedList"/>
    <dgm:cxn modelId="{82AA6DF7-DAD8-4B25-8F99-237553BE9DE8}" type="presParOf" srcId="{11110C5D-2F52-407A-AB4E-5ED535B166F6}" destId="{01FC1F83-AA4F-4A22-B646-6C9D995AE117}" srcOrd="4" destOrd="0" presId="urn:microsoft.com/office/officeart/2008/layout/VerticalCurvedList"/>
    <dgm:cxn modelId="{954DFC82-10B0-46BA-8305-E8DC614C7513}" type="presParOf" srcId="{01FC1F83-AA4F-4A22-B646-6C9D995AE117}" destId="{0DD2D3D6-67F9-4204-A97B-70FF2A557F73}" srcOrd="0" destOrd="0" presId="urn:microsoft.com/office/officeart/2008/layout/VerticalCurvedList"/>
    <dgm:cxn modelId="{377E5AE2-71AB-440D-ABCC-1A613E2F711F}" type="presParOf" srcId="{11110C5D-2F52-407A-AB4E-5ED535B166F6}" destId="{617D3AB9-8E23-4AC7-9E2A-FBEA13EAC498}" srcOrd="5" destOrd="0" presId="urn:microsoft.com/office/officeart/2008/layout/VerticalCurvedList"/>
    <dgm:cxn modelId="{DF7AC856-7BFD-46E3-BE71-5430F48DB381}" type="presParOf" srcId="{11110C5D-2F52-407A-AB4E-5ED535B166F6}" destId="{3B171D68-2DBB-4BE0-87B3-A83F7B9E9BD6}" srcOrd="6" destOrd="0" presId="urn:microsoft.com/office/officeart/2008/layout/VerticalCurvedList"/>
    <dgm:cxn modelId="{6C6F9AED-58DD-4D32-AE56-F3A2D7E07D2E}" type="presParOf" srcId="{3B171D68-2DBB-4BE0-87B3-A83F7B9E9BD6}" destId="{162457DC-4272-464D-8E12-8C408E178CA9}" srcOrd="0" destOrd="0" presId="urn:microsoft.com/office/officeart/2008/layout/VerticalCurvedList"/>
    <dgm:cxn modelId="{B1A45088-304C-429B-9C71-E973531D214B}" type="presParOf" srcId="{11110C5D-2F52-407A-AB4E-5ED535B166F6}" destId="{84C4EFE0-A9E1-4F1A-9BCC-85CC3150CFB7}" srcOrd="7" destOrd="0" presId="urn:microsoft.com/office/officeart/2008/layout/VerticalCurvedList"/>
    <dgm:cxn modelId="{042034FD-EFC2-4EDA-8F72-2BB16B81CB37}" type="presParOf" srcId="{11110C5D-2F52-407A-AB4E-5ED535B166F6}" destId="{ADB49C09-FC44-4586-A1C3-A5B603485928}" srcOrd="8" destOrd="0" presId="urn:microsoft.com/office/officeart/2008/layout/VerticalCurvedList"/>
    <dgm:cxn modelId="{F1D6E73B-BD82-4986-99EC-58E00A64FD5C}" type="presParOf" srcId="{ADB49C09-FC44-4586-A1C3-A5B603485928}" destId="{D5E656B9-F9B1-4D6B-A1C4-FC690B6EA7ED}" srcOrd="0" destOrd="0" presId="urn:microsoft.com/office/officeart/2008/layout/VerticalCurvedList"/>
    <dgm:cxn modelId="{ADF622B4-0050-442E-AD41-86B91B0448BF}" type="presParOf" srcId="{11110C5D-2F52-407A-AB4E-5ED535B166F6}" destId="{6C1BAF72-715D-4F02-B03B-239D9A656240}" srcOrd="9" destOrd="0" presId="urn:microsoft.com/office/officeart/2008/layout/VerticalCurvedList"/>
    <dgm:cxn modelId="{28AA105D-0C8C-43DB-80DF-8C0A0FF3BC00}" type="presParOf" srcId="{11110C5D-2F52-407A-AB4E-5ED535B166F6}" destId="{C67B5121-4D9A-48CB-865C-89DCE23014F7}" srcOrd="10" destOrd="0" presId="urn:microsoft.com/office/officeart/2008/layout/VerticalCurvedList"/>
    <dgm:cxn modelId="{41CD4A09-66AE-44C2-8061-86B08587B7E1}" type="presParOf" srcId="{C67B5121-4D9A-48CB-865C-89DCE23014F7}" destId="{5539DAD4-DE72-46CE-A4D9-F460C5E513FB}" srcOrd="0" destOrd="0" presId="urn:microsoft.com/office/officeart/2008/layout/VerticalCurvedList"/>
    <dgm:cxn modelId="{CABB8BF8-3A89-4E23-88E8-F29D8F17643E}" type="presParOf" srcId="{11110C5D-2F52-407A-AB4E-5ED535B166F6}" destId="{9777C207-2A50-4BE5-9BDB-F8082CE22380}" srcOrd="11" destOrd="0" presId="urn:microsoft.com/office/officeart/2008/layout/VerticalCurvedList"/>
    <dgm:cxn modelId="{62CB4AFD-23A5-438F-8FEE-FDC01DC692BA}" type="presParOf" srcId="{11110C5D-2F52-407A-AB4E-5ED535B166F6}" destId="{93185972-2B76-48D7-8ABA-7794FA7E463A}" srcOrd="12" destOrd="0" presId="urn:microsoft.com/office/officeart/2008/layout/VerticalCurvedList"/>
    <dgm:cxn modelId="{77F03D79-7B89-4F5A-8997-137DF561CD6B}" type="presParOf" srcId="{93185972-2B76-48D7-8ABA-7794FA7E463A}" destId="{DA190F14-52E8-4932-B181-4F4ACBA921F4}" srcOrd="0" destOrd="0" presId="urn:microsoft.com/office/officeart/2008/layout/VerticalCurvedList"/>
    <dgm:cxn modelId="{651CFFF3-BB1C-4558-A60C-CB55168954CE}" type="presParOf" srcId="{11110C5D-2F52-407A-AB4E-5ED535B166F6}" destId="{9A09C7E3-7E9B-48C3-8A9B-31156C04CAE9}" srcOrd="13" destOrd="0" presId="urn:microsoft.com/office/officeart/2008/layout/VerticalCurvedList"/>
    <dgm:cxn modelId="{DBB09CBD-2166-4305-9E16-978DB4782EAD}" type="presParOf" srcId="{11110C5D-2F52-407A-AB4E-5ED535B166F6}" destId="{960D734B-5F19-41CD-B367-B0141E9F6B56}" srcOrd="14" destOrd="0" presId="urn:microsoft.com/office/officeart/2008/layout/VerticalCurvedList"/>
    <dgm:cxn modelId="{8F56AF80-317E-42DC-B55D-0075D56E0ECF}" type="presParOf" srcId="{960D734B-5F19-41CD-B367-B0141E9F6B56}" destId="{CEF35FB3-73E8-47CB-9E58-3F5FD36858B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F0B687C-6EFE-4900-9175-004666CFCB44}" type="doc">
      <dgm:prSet loTypeId="urn:microsoft.com/office/officeart/2008/layout/VerticalCurvedList" loCatId="list" qsTypeId="urn:microsoft.com/office/officeart/2005/8/quickstyle/simple1" qsCatId="simple" csTypeId="urn:microsoft.com/office/officeart/2005/8/colors/accent0_3" csCatId="mainScheme" phldr="1"/>
      <dgm:spPr/>
      <dgm:t>
        <a:bodyPr/>
        <a:lstStyle/>
        <a:p>
          <a:endParaRPr lang="en-GB"/>
        </a:p>
      </dgm:t>
    </dgm:pt>
    <dgm:pt modelId="{F47153B5-A0BB-4B13-8FE6-008D0598C19A}">
      <dgm:prSet phldrT="[Text]">
        <dgm:style>
          <a:lnRef idx="2">
            <a:schemeClr val="accent6"/>
          </a:lnRef>
          <a:fillRef idx="1">
            <a:schemeClr val="lt1"/>
          </a:fillRef>
          <a:effectRef idx="0">
            <a:schemeClr val="accent6"/>
          </a:effectRef>
          <a:fontRef idx="minor">
            <a:schemeClr val="dk1"/>
          </a:fontRef>
        </dgm:style>
      </dgm:prSet>
      <dgm:spPr>
        <a:solidFill>
          <a:srgbClr val="455F51"/>
        </a:solidFill>
        <a:ln>
          <a:solidFill>
            <a:schemeClr val="tx2"/>
          </a:solidFill>
        </a:ln>
      </dgm:spPr>
      <dgm:t>
        <a:bodyPr/>
        <a:lstStyle/>
        <a:p>
          <a:pPr>
            <a:lnSpc>
              <a:spcPct val="100000"/>
            </a:lnSpc>
          </a:pPr>
          <a:r>
            <a:rPr lang="en-GB" dirty="0">
              <a:solidFill>
                <a:schemeClr val="tx1"/>
              </a:solidFill>
            </a:rPr>
            <a:t>Learning through building confidence</a:t>
          </a:r>
        </a:p>
      </dgm:t>
    </dgm:pt>
    <dgm:pt modelId="{2752ECC2-8A78-404A-9075-37C858175DF7}" type="parTrans" cxnId="{966D410D-A5F1-4313-86CA-ED231C1839B0}">
      <dgm:prSet/>
      <dgm:spPr/>
      <dgm:t>
        <a:bodyPr/>
        <a:lstStyle/>
        <a:p>
          <a:endParaRPr lang="en-GB"/>
        </a:p>
      </dgm:t>
    </dgm:pt>
    <dgm:pt modelId="{D1A06B7E-5011-4C6D-BBEA-9A4AB8838B11}" type="sibTrans" cxnId="{966D410D-A5F1-4313-86CA-ED231C1839B0}">
      <dgm:prSet/>
      <dgm:spPr/>
      <dgm:t>
        <a:bodyPr/>
        <a:lstStyle/>
        <a:p>
          <a:pPr>
            <a:lnSpc>
              <a:spcPct val="100000"/>
            </a:lnSpc>
          </a:pPr>
          <a:endParaRPr lang="en-GB"/>
        </a:p>
      </dgm:t>
    </dgm:pt>
    <dgm:pt modelId="{64F1EE22-59E7-4A8F-A6DE-33A8A7FD07FB}">
      <dgm:prSet phldrT="[Text]"/>
      <dgm:spPr/>
      <dgm:t>
        <a:bodyPr/>
        <a:lstStyle/>
        <a:p>
          <a:pPr>
            <a:lnSpc>
              <a:spcPct val="100000"/>
            </a:lnSpc>
          </a:pPr>
          <a:r>
            <a:rPr lang="en-GB" dirty="0"/>
            <a:t>Creates a community of mutual support</a:t>
          </a:r>
        </a:p>
      </dgm:t>
    </dgm:pt>
    <dgm:pt modelId="{E1F8B85F-03F0-43C4-8F8B-3E8B2FFEA97C}" type="parTrans" cxnId="{0F69BB31-D164-4E4F-AA4D-DED7B3DBCA24}">
      <dgm:prSet/>
      <dgm:spPr/>
      <dgm:t>
        <a:bodyPr/>
        <a:lstStyle/>
        <a:p>
          <a:endParaRPr lang="en-GB"/>
        </a:p>
      </dgm:t>
    </dgm:pt>
    <dgm:pt modelId="{2ADC9CE0-7F24-45E1-B238-28FA2E7BD09E}" type="sibTrans" cxnId="{0F69BB31-D164-4E4F-AA4D-DED7B3DBCA24}">
      <dgm:prSet/>
      <dgm:spPr/>
      <dgm:t>
        <a:bodyPr/>
        <a:lstStyle/>
        <a:p>
          <a:pPr>
            <a:lnSpc>
              <a:spcPct val="100000"/>
            </a:lnSpc>
          </a:pPr>
          <a:endParaRPr lang="en-GB"/>
        </a:p>
      </dgm:t>
    </dgm:pt>
    <dgm:pt modelId="{550EBB78-7BEC-4B66-AD3C-94D23ECE7134}">
      <dgm:prSet phldrT="[Text]"/>
      <dgm:spPr/>
      <dgm:t>
        <a:bodyPr/>
        <a:lstStyle/>
        <a:p>
          <a:pPr>
            <a:lnSpc>
              <a:spcPct val="100000"/>
            </a:lnSpc>
          </a:pPr>
          <a:r>
            <a:rPr lang="en-GB" dirty="0"/>
            <a:t>Relaxed/Safe Space improves learning</a:t>
          </a:r>
        </a:p>
      </dgm:t>
    </dgm:pt>
    <dgm:pt modelId="{6D6D616F-0BFB-493E-BCCA-8ADFC7B0B481}" type="parTrans" cxnId="{96D554C4-CA5E-4AEE-9FFF-CE277F310345}">
      <dgm:prSet/>
      <dgm:spPr/>
      <dgm:t>
        <a:bodyPr/>
        <a:lstStyle/>
        <a:p>
          <a:endParaRPr lang="en-GB"/>
        </a:p>
      </dgm:t>
    </dgm:pt>
    <dgm:pt modelId="{2752B638-CB47-4F75-B9F3-F20440299D17}" type="sibTrans" cxnId="{96D554C4-CA5E-4AEE-9FFF-CE277F310345}">
      <dgm:prSet/>
      <dgm:spPr/>
      <dgm:t>
        <a:bodyPr/>
        <a:lstStyle/>
        <a:p>
          <a:pPr>
            <a:lnSpc>
              <a:spcPct val="100000"/>
            </a:lnSpc>
          </a:pPr>
          <a:endParaRPr lang="en-GB"/>
        </a:p>
      </dgm:t>
    </dgm:pt>
    <dgm:pt modelId="{ECFBCDD5-8C97-4561-8DE3-F0B4F6B059F9}">
      <dgm:prSet phldrT="[Text]">
        <dgm:style>
          <a:lnRef idx="2">
            <a:schemeClr val="accent6"/>
          </a:lnRef>
          <a:fillRef idx="1">
            <a:schemeClr val="lt1"/>
          </a:fillRef>
          <a:effectRef idx="0">
            <a:schemeClr val="accent6"/>
          </a:effectRef>
          <a:fontRef idx="minor">
            <a:schemeClr val="dk1"/>
          </a:fontRef>
        </dgm:style>
      </dgm:prSet>
      <dgm:spPr/>
      <dgm:t>
        <a:bodyPr/>
        <a:lstStyle/>
        <a:p>
          <a:pPr>
            <a:lnSpc>
              <a:spcPct val="100000"/>
            </a:lnSpc>
          </a:pPr>
          <a:r>
            <a:rPr lang="en-IE" dirty="0"/>
            <a:t>More enjoyable learning environment</a:t>
          </a:r>
        </a:p>
      </dgm:t>
    </dgm:pt>
    <dgm:pt modelId="{20440D34-DCF2-4259-BA83-549E91632A1E}" type="parTrans" cxnId="{42188D1D-7A65-4B3B-A417-FE355BDD3352}">
      <dgm:prSet/>
      <dgm:spPr/>
      <dgm:t>
        <a:bodyPr/>
        <a:lstStyle/>
        <a:p>
          <a:endParaRPr lang="en-GB"/>
        </a:p>
      </dgm:t>
    </dgm:pt>
    <dgm:pt modelId="{E8D36CE6-667B-4DE7-8804-02A867825B45}" type="sibTrans" cxnId="{42188D1D-7A65-4B3B-A417-FE355BDD3352}">
      <dgm:prSet/>
      <dgm:spPr/>
      <dgm:t>
        <a:bodyPr/>
        <a:lstStyle/>
        <a:p>
          <a:endParaRPr lang="en-GB"/>
        </a:p>
      </dgm:t>
    </dgm:pt>
    <dgm:pt modelId="{F4366516-186C-4ED6-8BC3-1386CE0598A4}">
      <dgm:prSet phldrT="[Text]"/>
      <dgm:spPr/>
      <dgm:t>
        <a:bodyPr/>
        <a:lstStyle/>
        <a:p>
          <a:r>
            <a:rPr lang="en-GB" dirty="0"/>
            <a:t>Leader proximity to students is motivational &amp; inspiring</a:t>
          </a:r>
        </a:p>
      </dgm:t>
    </dgm:pt>
    <dgm:pt modelId="{7D9C1993-A721-441E-93D3-35356FDD38FC}" type="parTrans" cxnId="{03581A31-4659-4157-A7A0-C80B072BEB70}">
      <dgm:prSet/>
      <dgm:spPr/>
      <dgm:t>
        <a:bodyPr/>
        <a:lstStyle/>
        <a:p>
          <a:endParaRPr lang="en-GB"/>
        </a:p>
      </dgm:t>
    </dgm:pt>
    <dgm:pt modelId="{E6CD4801-9BEE-49CC-ADF0-AEAB71642739}" type="sibTrans" cxnId="{03581A31-4659-4157-A7A0-C80B072BEB70}">
      <dgm:prSet/>
      <dgm:spPr/>
      <dgm:t>
        <a:bodyPr/>
        <a:lstStyle/>
        <a:p>
          <a:endParaRPr lang="en-GB"/>
        </a:p>
      </dgm:t>
    </dgm:pt>
    <dgm:pt modelId="{76F818FB-BE64-4CD7-A32B-4161342F641B}">
      <dgm:prSet phldrT="[Text]"/>
      <dgm:spPr/>
      <dgm:t>
        <a:bodyPr/>
        <a:lstStyle/>
        <a:p>
          <a:r>
            <a:rPr lang="en-GB" dirty="0"/>
            <a:t>Embedding PAL into the programme increases perceived value</a:t>
          </a:r>
        </a:p>
      </dgm:t>
    </dgm:pt>
    <dgm:pt modelId="{1F2D0D33-F45D-49ED-A6BE-1D1ED2D5CDBB}" type="parTrans" cxnId="{12B8F596-244B-4177-8CC1-54ADD94F38C5}">
      <dgm:prSet/>
      <dgm:spPr/>
      <dgm:t>
        <a:bodyPr/>
        <a:lstStyle/>
        <a:p>
          <a:endParaRPr lang="en-GB"/>
        </a:p>
      </dgm:t>
    </dgm:pt>
    <dgm:pt modelId="{21B1D6FD-BD83-440A-8F4C-9FFA21AE33AD}" type="sibTrans" cxnId="{12B8F596-244B-4177-8CC1-54ADD94F38C5}">
      <dgm:prSet/>
      <dgm:spPr/>
      <dgm:t>
        <a:bodyPr/>
        <a:lstStyle/>
        <a:p>
          <a:endParaRPr lang="en-GB"/>
        </a:p>
      </dgm:t>
    </dgm:pt>
    <dgm:pt modelId="{3AE6DA3B-804F-42CF-85B4-67C70B37DE12}">
      <dgm:prSet phldrT="[Text]"/>
      <dgm:spPr/>
      <dgm:t>
        <a:bodyPr/>
        <a:lstStyle/>
        <a:p>
          <a:pPr>
            <a:lnSpc>
              <a:spcPct val="100000"/>
            </a:lnSpc>
          </a:pPr>
          <a:r>
            <a:rPr lang="en-GB" dirty="0"/>
            <a:t>Learning through others is better</a:t>
          </a:r>
        </a:p>
      </dgm:t>
    </dgm:pt>
    <dgm:pt modelId="{48D6DD7C-8164-4028-AA01-134537E32DF8}" type="parTrans" cxnId="{85579B4C-FFC4-45F3-AB92-34458DE794AF}">
      <dgm:prSet/>
      <dgm:spPr/>
      <dgm:t>
        <a:bodyPr/>
        <a:lstStyle/>
        <a:p>
          <a:endParaRPr lang="en-IE"/>
        </a:p>
      </dgm:t>
    </dgm:pt>
    <dgm:pt modelId="{92C85291-BDA4-4B32-A262-415D3DB2A78C}" type="sibTrans" cxnId="{85579B4C-FFC4-45F3-AB92-34458DE794AF}">
      <dgm:prSet/>
      <dgm:spPr/>
      <dgm:t>
        <a:bodyPr/>
        <a:lstStyle/>
        <a:p>
          <a:endParaRPr lang="en-IE"/>
        </a:p>
      </dgm:t>
    </dgm:pt>
    <dgm:pt modelId="{AB6B542D-C5F6-456D-A4A6-262B7332E852}" type="pres">
      <dgm:prSet presAssocID="{0F0B687C-6EFE-4900-9175-004666CFCB44}" presName="Name0" presStyleCnt="0">
        <dgm:presLayoutVars>
          <dgm:chMax val="7"/>
          <dgm:chPref val="7"/>
          <dgm:dir/>
        </dgm:presLayoutVars>
      </dgm:prSet>
      <dgm:spPr/>
    </dgm:pt>
    <dgm:pt modelId="{11110C5D-2F52-407A-AB4E-5ED535B166F6}" type="pres">
      <dgm:prSet presAssocID="{0F0B687C-6EFE-4900-9175-004666CFCB44}" presName="Name1" presStyleCnt="0"/>
      <dgm:spPr/>
    </dgm:pt>
    <dgm:pt modelId="{1CD3E7A1-DD05-4D3A-8BB5-7CCE9B859427}" type="pres">
      <dgm:prSet presAssocID="{0F0B687C-6EFE-4900-9175-004666CFCB44}" presName="cycle" presStyleCnt="0"/>
      <dgm:spPr/>
    </dgm:pt>
    <dgm:pt modelId="{8C0293DC-184A-4B3D-8249-297F0B47B491}" type="pres">
      <dgm:prSet presAssocID="{0F0B687C-6EFE-4900-9175-004666CFCB44}" presName="srcNode" presStyleLbl="node1" presStyleIdx="0" presStyleCnt="7"/>
      <dgm:spPr/>
    </dgm:pt>
    <dgm:pt modelId="{BF0D54F9-2D1C-425A-94A7-8473B5260194}" type="pres">
      <dgm:prSet presAssocID="{0F0B687C-6EFE-4900-9175-004666CFCB44}" presName="conn" presStyleLbl="parChTrans1D2" presStyleIdx="0" presStyleCnt="1"/>
      <dgm:spPr/>
    </dgm:pt>
    <dgm:pt modelId="{3FB1B90B-B602-4A94-B94C-16F49CE706EB}" type="pres">
      <dgm:prSet presAssocID="{0F0B687C-6EFE-4900-9175-004666CFCB44}" presName="extraNode" presStyleLbl="node1" presStyleIdx="0" presStyleCnt="7"/>
      <dgm:spPr/>
    </dgm:pt>
    <dgm:pt modelId="{05547889-3633-4B85-A5EC-9F0B3078FEBE}" type="pres">
      <dgm:prSet presAssocID="{0F0B687C-6EFE-4900-9175-004666CFCB44}" presName="dstNode" presStyleLbl="node1" presStyleIdx="0" presStyleCnt="7"/>
      <dgm:spPr/>
    </dgm:pt>
    <dgm:pt modelId="{B173DE21-8A9A-4041-B1B6-0A0EC1D8C49D}" type="pres">
      <dgm:prSet presAssocID="{F47153B5-A0BB-4B13-8FE6-008D0598C19A}" presName="text_1" presStyleLbl="node1" presStyleIdx="0" presStyleCnt="7" custLinFactNeighborX="456">
        <dgm:presLayoutVars>
          <dgm:bulletEnabled val="1"/>
        </dgm:presLayoutVars>
      </dgm:prSet>
      <dgm:spPr/>
    </dgm:pt>
    <dgm:pt modelId="{63541978-3C7A-4259-9966-E098181AA4DF}" type="pres">
      <dgm:prSet presAssocID="{F47153B5-A0BB-4B13-8FE6-008D0598C19A}" presName="accent_1" presStyleCnt="0"/>
      <dgm:spPr/>
    </dgm:pt>
    <dgm:pt modelId="{76FD9074-DE15-4FB9-BB5C-765C387132FB}" type="pres">
      <dgm:prSet presAssocID="{F47153B5-A0BB-4B13-8FE6-008D0598C19A}" presName="accentRepeatNode" presStyleLbl="solidFgAcc1" presStyleIdx="0" presStyleCnt="7">
        <dgm:style>
          <a:lnRef idx="0">
            <a:schemeClr val="accent6"/>
          </a:lnRef>
          <a:fillRef idx="3">
            <a:schemeClr val="accent6"/>
          </a:fillRef>
          <a:effectRef idx="3">
            <a:schemeClr val="accent6"/>
          </a:effectRef>
          <a:fontRef idx="minor">
            <a:schemeClr val="lt1"/>
          </a:fontRef>
        </dgm:style>
      </dgm:prSet>
      <dgm:spPr>
        <a:solidFill>
          <a:schemeClr val="tx2"/>
        </a:solidFill>
      </dgm:spPr>
    </dgm:pt>
    <dgm:pt modelId="{EFB9A6DA-1CC1-48F7-8A70-04B9C0387A16}" type="pres">
      <dgm:prSet presAssocID="{64F1EE22-59E7-4A8F-A6DE-33A8A7FD07FB}" presName="text_2" presStyleLbl="node1" presStyleIdx="1" presStyleCnt="7" custLinFactNeighborX="658" custLinFactNeighborY="-8178">
        <dgm:presLayoutVars>
          <dgm:bulletEnabled val="1"/>
        </dgm:presLayoutVars>
      </dgm:prSet>
      <dgm:spPr/>
    </dgm:pt>
    <dgm:pt modelId="{01FC1F83-AA4F-4A22-B646-6C9D995AE117}" type="pres">
      <dgm:prSet presAssocID="{64F1EE22-59E7-4A8F-A6DE-33A8A7FD07FB}" presName="accent_2" presStyleCnt="0"/>
      <dgm:spPr/>
    </dgm:pt>
    <dgm:pt modelId="{0DD2D3D6-67F9-4204-A97B-70FF2A557F73}" type="pres">
      <dgm:prSet presAssocID="{64F1EE22-59E7-4A8F-A6DE-33A8A7FD07FB}" presName="accentRepeatNode" presStyleLbl="solidFgAcc1" presStyleIdx="1" presStyleCnt="7"/>
      <dgm:spPr/>
    </dgm:pt>
    <dgm:pt modelId="{617D3AB9-8E23-4AC7-9E2A-FBEA13EAC498}" type="pres">
      <dgm:prSet presAssocID="{3AE6DA3B-804F-42CF-85B4-67C70B37DE12}" presName="text_3" presStyleLbl="node1" presStyleIdx="2" presStyleCnt="7">
        <dgm:presLayoutVars>
          <dgm:bulletEnabled val="1"/>
        </dgm:presLayoutVars>
      </dgm:prSet>
      <dgm:spPr/>
    </dgm:pt>
    <dgm:pt modelId="{3B171D68-2DBB-4BE0-87B3-A83F7B9E9BD6}" type="pres">
      <dgm:prSet presAssocID="{3AE6DA3B-804F-42CF-85B4-67C70B37DE12}" presName="accent_3" presStyleCnt="0"/>
      <dgm:spPr/>
    </dgm:pt>
    <dgm:pt modelId="{162457DC-4272-464D-8E12-8C408E178CA9}" type="pres">
      <dgm:prSet presAssocID="{3AE6DA3B-804F-42CF-85B4-67C70B37DE12}" presName="accentRepeatNode" presStyleLbl="solidFgAcc1" presStyleIdx="2" presStyleCnt="7"/>
      <dgm:spPr/>
    </dgm:pt>
    <dgm:pt modelId="{84C4EFE0-A9E1-4F1A-9BCC-85CC3150CFB7}" type="pres">
      <dgm:prSet presAssocID="{550EBB78-7BEC-4B66-AD3C-94D23ECE7134}" presName="text_4" presStyleLbl="node1" presStyleIdx="3" presStyleCnt="7">
        <dgm:presLayoutVars>
          <dgm:bulletEnabled val="1"/>
        </dgm:presLayoutVars>
      </dgm:prSet>
      <dgm:spPr/>
    </dgm:pt>
    <dgm:pt modelId="{ADB49C09-FC44-4586-A1C3-A5B603485928}" type="pres">
      <dgm:prSet presAssocID="{550EBB78-7BEC-4B66-AD3C-94D23ECE7134}" presName="accent_4" presStyleCnt="0"/>
      <dgm:spPr/>
    </dgm:pt>
    <dgm:pt modelId="{D5E656B9-F9B1-4D6B-A1C4-FC690B6EA7ED}" type="pres">
      <dgm:prSet presAssocID="{550EBB78-7BEC-4B66-AD3C-94D23ECE7134}" presName="accentRepeatNode" presStyleLbl="solidFgAcc1" presStyleIdx="3" presStyleCnt="7"/>
      <dgm:spPr/>
    </dgm:pt>
    <dgm:pt modelId="{6C1BAF72-715D-4F02-B03B-239D9A656240}" type="pres">
      <dgm:prSet presAssocID="{ECFBCDD5-8C97-4561-8DE3-F0B4F6B059F9}" presName="text_5" presStyleLbl="node1" presStyleIdx="4" presStyleCnt="7">
        <dgm:presLayoutVars>
          <dgm:bulletEnabled val="1"/>
        </dgm:presLayoutVars>
      </dgm:prSet>
      <dgm:spPr/>
    </dgm:pt>
    <dgm:pt modelId="{C67B5121-4D9A-48CB-865C-89DCE23014F7}" type="pres">
      <dgm:prSet presAssocID="{ECFBCDD5-8C97-4561-8DE3-F0B4F6B059F9}" presName="accent_5" presStyleCnt="0"/>
      <dgm:spPr/>
    </dgm:pt>
    <dgm:pt modelId="{5539DAD4-DE72-46CE-A4D9-F460C5E513FB}" type="pres">
      <dgm:prSet presAssocID="{ECFBCDD5-8C97-4561-8DE3-F0B4F6B059F9}" presName="accentRepeatNode" presStyleLbl="solidFgAcc1" presStyleIdx="4" presStyleCnt="7">
        <dgm:style>
          <a:lnRef idx="0">
            <a:schemeClr val="accent6"/>
          </a:lnRef>
          <a:fillRef idx="3">
            <a:schemeClr val="accent6"/>
          </a:fillRef>
          <a:effectRef idx="3">
            <a:schemeClr val="accent6"/>
          </a:effectRef>
          <a:fontRef idx="minor">
            <a:schemeClr val="lt1"/>
          </a:fontRef>
        </dgm:style>
      </dgm:prSet>
      <dgm:spPr/>
    </dgm:pt>
    <dgm:pt modelId="{9777C207-2A50-4BE5-9BDB-F8082CE22380}" type="pres">
      <dgm:prSet presAssocID="{F4366516-186C-4ED6-8BC3-1386CE0598A4}" presName="text_6" presStyleLbl="node1" presStyleIdx="5" presStyleCnt="7">
        <dgm:presLayoutVars>
          <dgm:bulletEnabled val="1"/>
        </dgm:presLayoutVars>
      </dgm:prSet>
      <dgm:spPr/>
    </dgm:pt>
    <dgm:pt modelId="{93185972-2B76-48D7-8ABA-7794FA7E463A}" type="pres">
      <dgm:prSet presAssocID="{F4366516-186C-4ED6-8BC3-1386CE0598A4}" presName="accent_6" presStyleCnt="0"/>
      <dgm:spPr/>
    </dgm:pt>
    <dgm:pt modelId="{DA190F14-52E8-4932-B181-4F4ACBA921F4}" type="pres">
      <dgm:prSet presAssocID="{F4366516-186C-4ED6-8BC3-1386CE0598A4}" presName="accentRepeatNode" presStyleLbl="solidFgAcc1" presStyleIdx="5" presStyleCnt="7"/>
      <dgm:spPr/>
    </dgm:pt>
    <dgm:pt modelId="{9A09C7E3-7E9B-48C3-8A9B-31156C04CAE9}" type="pres">
      <dgm:prSet presAssocID="{76F818FB-BE64-4CD7-A32B-4161342F641B}" presName="text_7" presStyleLbl="node1" presStyleIdx="6" presStyleCnt="7">
        <dgm:presLayoutVars>
          <dgm:bulletEnabled val="1"/>
        </dgm:presLayoutVars>
      </dgm:prSet>
      <dgm:spPr/>
    </dgm:pt>
    <dgm:pt modelId="{960D734B-5F19-41CD-B367-B0141E9F6B56}" type="pres">
      <dgm:prSet presAssocID="{76F818FB-BE64-4CD7-A32B-4161342F641B}" presName="accent_7" presStyleCnt="0"/>
      <dgm:spPr/>
    </dgm:pt>
    <dgm:pt modelId="{CEF35FB3-73E8-47CB-9E58-3F5FD36858BA}" type="pres">
      <dgm:prSet presAssocID="{76F818FB-BE64-4CD7-A32B-4161342F641B}" presName="accentRepeatNode" presStyleLbl="solidFgAcc1" presStyleIdx="6" presStyleCnt="7"/>
      <dgm:spPr/>
    </dgm:pt>
  </dgm:ptLst>
  <dgm:cxnLst>
    <dgm:cxn modelId="{013EE205-BA46-4F3E-B42B-E70ABA0437F7}" type="presOf" srcId="{F4366516-186C-4ED6-8BC3-1386CE0598A4}" destId="{9777C207-2A50-4BE5-9BDB-F8082CE22380}" srcOrd="0" destOrd="0" presId="urn:microsoft.com/office/officeart/2008/layout/VerticalCurvedList"/>
    <dgm:cxn modelId="{966D410D-A5F1-4313-86CA-ED231C1839B0}" srcId="{0F0B687C-6EFE-4900-9175-004666CFCB44}" destId="{F47153B5-A0BB-4B13-8FE6-008D0598C19A}" srcOrd="0" destOrd="0" parTransId="{2752ECC2-8A78-404A-9075-37C858175DF7}" sibTransId="{D1A06B7E-5011-4C6D-BBEA-9A4AB8838B11}"/>
    <dgm:cxn modelId="{F0F2800E-7716-4BE2-A753-B7F76F164DE5}" type="presOf" srcId="{ECFBCDD5-8C97-4561-8DE3-F0B4F6B059F9}" destId="{6C1BAF72-715D-4F02-B03B-239D9A656240}" srcOrd="0" destOrd="0" presId="urn:microsoft.com/office/officeart/2008/layout/VerticalCurvedList"/>
    <dgm:cxn modelId="{B8545215-8E40-4803-8F23-848A255D3761}" type="presOf" srcId="{F47153B5-A0BB-4B13-8FE6-008D0598C19A}" destId="{B173DE21-8A9A-4041-B1B6-0A0EC1D8C49D}" srcOrd="0" destOrd="0" presId="urn:microsoft.com/office/officeart/2008/layout/VerticalCurvedList"/>
    <dgm:cxn modelId="{42188D1D-7A65-4B3B-A417-FE355BDD3352}" srcId="{0F0B687C-6EFE-4900-9175-004666CFCB44}" destId="{ECFBCDD5-8C97-4561-8DE3-F0B4F6B059F9}" srcOrd="4" destOrd="0" parTransId="{20440D34-DCF2-4259-BA83-549E91632A1E}" sibTransId="{E8D36CE6-667B-4DE7-8804-02A867825B45}"/>
    <dgm:cxn modelId="{03581A31-4659-4157-A7A0-C80B072BEB70}" srcId="{0F0B687C-6EFE-4900-9175-004666CFCB44}" destId="{F4366516-186C-4ED6-8BC3-1386CE0598A4}" srcOrd="5" destOrd="0" parTransId="{7D9C1993-A721-441E-93D3-35356FDD38FC}" sibTransId="{E6CD4801-9BEE-49CC-ADF0-AEAB71642739}"/>
    <dgm:cxn modelId="{0F69BB31-D164-4E4F-AA4D-DED7B3DBCA24}" srcId="{0F0B687C-6EFE-4900-9175-004666CFCB44}" destId="{64F1EE22-59E7-4A8F-A6DE-33A8A7FD07FB}" srcOrd="1" destOrd="0" parTransId="{E1F8B85F-03F0-43C4-8F8B-3E8B2FFEA97C}" sibTransId="{2ADC9CE0-7F24-45E1-B238-28FA2E7BD09E}"/>
    <dgm:cxn modelId="{07682C4B-A5CF-4F7E-A6D0-706D9A1309C7}" type="presOf" srcId="{D1A06B7E-5011-4C6D-BBEA-9A4AB8838B11}" destId="{BF0D54F9-2D1C-425A-94A7-8473B5260194}" srcOrd="0" destOrd="0" presId="urn:microsoft.com/office/officeart/2008/layout/VerticalCurvedList"/>
    <dgm:cxn modelId="{85579B4C-FFC4-45F3-AB92-34458DE794AF}" srcId="{0F0B687C-6EFE-4900-9175-004666CFCB44}" destId="{3AE6DA3B-804F-42CF-85B4-67C70B37DE12}" srcOrd="2" destOrd="0" parTransId="{48D6DD7C-8164-4028-AA01-134537E32DF8}" sibTransId="{92C85291-BDA4-4B32-A262-415D3DB2A78C}"/>
    <dgm:cxn modelId="{12B8F596-244B-4177-8CC1-54ADD94F38C5}" srcId="{0F0B687C-6EFE-4900-9175-004666CFCB44}" destId="{76F818FB-BE64-4CD7-A32B-4161342F641B}" srcOrd="6" destOrd="0" parTransId="{1F2D0D33-F45D-49ED-A6BE-1D1ED2D5CDBB}" sibTransId="{21B1D6FD-BD83-440A-8F4C-9FFA21AE33AD}"/>
    <dgm:cxn modelId="{7C2A9B9E-86DD-4738-BBA1-CBE37E6359D7}" type="presOf" srcId="{3AE6DA3B-804F-42CF-85B4-67C70B37DE12}" destId="{617D3AB9-8E23-4AC7-9E2A-FBEA13EAC498}" srcOrd="0" destOrd="0" presId="urn:microsoft.com/office/officeart/2008/layout/VerticalCurvedList"/>
    <dgm:cxn modelId="{7EB411A5-3962-43A7-9BB2-391A6A356E39}" type="presOf" srcId="{76F818FB-BE64-4CD7-A32B-4161342F641B}" destId="{9A09C7E3-7E9B-48C3-8A9B-31156C04CAE9}" srcOrd="0" destOrd="0" presId="urn:microsoft.com/office/officeart/2008/layout/VerticalCurvedList"/>
    <dgm:cxn modelId="{CCE183A6-4154-41CA-84C2-DF9D341DEC8F}" type="presOf" srcId="{64F1EE22-59E7-4A8F-A6DE-33A8A7FD07FB}" destId="{EFB9A6DA-1CC1-48F7-8A70-04B9C0387A16}" srcOrd="0" destOrd="0" presId="urn:microsoft.com/office/officeart/2008/layout/VerticalCurvedList"/>
    <dgm:cxn modelId="{96D554C4-CA5E-4AEE-9FFF-CE277F310345}" srcId="{0F0B687C-6EFE-4900-9175-004666CFCB44}" destId="{550EBB78-7BEC-4B66-AD3C-94D23ECE7134}" srcOrd="3" destOrd="0" parTransId="{6D6D616F-0BFB-493E-BCCA-8ADFC7B0B481}" sibTransId="{2752B638-CB47-4F75-B9F3-F20440299D17}"/>
    <dgm:cxn modelId="{97ECA2D7-EDFE-4C61-8DD5-F5803E80C13F}" type="presOf" srcId="{0F0B687C-6EFE-4900-9175-004666CFCB44}" destId="{AB6B542D-C5F6-456D-A4A6-262B7332E852}" srcOrd="0" destOrd="0" presId="urn:microsoft.com/office/officeart/2008/layout/VerticalCurvedList"/>
    <dgm:cxn modelId="{83476EF1-000A-41F6-A880-AFE5ADE689AB}" type="presOf" srcId="{550EBB78-7BEC-4B66-AD3C-94D23ECE7134}" destId="{84C4EFE0-A9E1-4F1A-9BCC-85CC3150CFB7}" srcOrd="0" destOrd="0" presId="urn:microsoft.com/office/officeart/2008/layout/VerticalCurvedList"/>
    <dgm:cxn modelId="{EC8FD9EA-84FF-4E28-87DA-A7A9DC0A2708}" type="presParOf" srcId="{AB6B542D-C5F6-456D-A4A6-262B7332E852}" destId="{11110C5D-2F52-407A-AB4E-5ED535B166F6}" srcOrd="0" destOrd="0" presId="urn:microsoft.com/office/officeart/2008/layout/VerticalCurvedList"/>
    <dgm:cxn modelId="{797E609E-6636-4E80-867F-8AC689D5A376}" type="presParOf" srcId="{11110C5D-2F52-407A-AB4E-5ED535B166F6}" destId="{1CD3E7A1-DD05-4D3A-8BB5-7CCE9B859427}" srcOrd="0" destOrd="0" presId="urn:microsoft.com/office/officeart/2008/layout/VerticalCurvedList"/>
    <dgm:cxn modelId="{F36E61AA-3955-4F34-A65E-533768FD7DCB}" type="presParOf" srcId="{1CD3E7A1-DD05-4D3A-8BB5-7CCE9B859427}" destId="{8C0293DC-184A-4B3D-8249-297F0B47B491}" srcOrd="0" destOrd="0" presId="urn:microsoft.com/office/officeart/2008/layout/VerticalCurvedList"/>
    <dgm:cxn modelId="{B2C698CF-DE97-46DB-A15F-D58689826928}" type="presParOf" srcId="{1CD3E7A1-DD05-4D3A-8BB5-7CCE9B859427}" destId="{BF0D54F9-2D1C-425A-94A7-8473B5260194}" srcOrd="1" destOrd="0" presId="urn:microsoft.com/office/officeart/2008/layout/VerticalCurvedList"/>
    <dgm:cxn modelId="{5D8835ED-2FBF-4B39-A965-29F6289DB561}" type="presParOf" srcId="{1CD3E7A1-DD05-4D3A-8BB5-7CCE9B859427}" destId="{3FB1B90B-B602-4A94-B94C-16F49CE706EB}" srcOrd="2" destOrd="0" presId="urn:microsoft.com/office/officeart/2008/layout/VerticalCurvedList"/>
    <dgm:cxn modelId="{CF611FA7-3569-4F98-AE18-406F8923C9B6}" type="presParOf" srcId="{1CD3E7A1-DD05-4D3A-8BB5-7CCE9B859427}" destId="{05547889-3633-4B85-A5EC-9F0B3078FEBE}" srcOrd="3" destOrd="0" presId="urn:microsoft.com/office/officeart/2008/layout/VerticalCurvedList"/>
    <dgm:cxn modelId="{39766A17-7823-4F1A-89B7-707153D0A9D2}" type="presParOf" srcId="{11110C5D-2F52-407A-AB4E-5ED535B166F6}" destId="{B173DE21-8A9A-4041-B1B6-0A0EC1D8C49D}" srcOrd="1" destOrd="0" presId="urn:microsoft.com/office/officeart/2008/layout/VerticalCurvedList"/>
    <dgm:cxn modelId="{2111BA06-CE80-4A28-A1D2-087A37189D78}" type="presParOf" srcId="{11110C5D-2F52-407A-AB4E-5ED535B166F6}" destId="{63541978-3C7A-4259-9966-E098181AA4DF}" srcOrd="2" destOrd="0" presId="urn:microsoft.com/office/officeart/2008/layout/VerticalCurvedList"/>
    <dgm:cxn modelId="{511F5256-5B19-42F0-A637-80A1AB6C9D0E}" type="presParOf" srcId="{63541978-3C7A-4259-9966-E098181AA4DF}" destId="{76FD9074-DE15-4FB9-BB5C-765C387132FB}" srcOrd="0" destOrd="0" presId="urn:microsoft.com/office/officeart/2008/layout/VerticalCurvedList"/>
    <dgm:cxn modelId="{D219FC87-4FAD-4F9A-82D7-136D8257C281}" type="presParOf" srcId="{11110C5D-2F52-407A-AB4E-5ED535B166F6}" destId="{EFB9A6DA-1CC1-48F7-8A70-04B9C0387A16}" srcOrd="3" destOrd="0" presId="urn:microsoft.com/office/officeart/2008/layout/VerticalCurvedList"/>
    <dgm:cxn modelId="{82AA6DF7-DAD8-4B25-8F99-237553BE9DE8}" type="presParOf" srcId="{11110C5D-2F52-407A-AB4E-5ED535B166F6}" destId="{01FC1F83-AA4F-4A22-B646-6C9D995AE117}" srcOrd="4" destOrd="0" presId="urn:microsoft.com/office/officeart/2008/layout/VerticalCurvedList"/>
    <dgm:cxn modelId="{954DFC82-10B0-46BA-8305-E8DC614C7513}" type="presParOf" srcId="{01FC1F83-AA4F-4A22-B646-6C9D995AE117}" destId="{0DD2D3D6-67F9-4204-A97B-70FF2A557F73}" srcOrd="0" destOrd="0" presId="urn:microsoft.com/office/officeart/2008/layout/VerticalCurvedList"/>
    <dgm:cxn modelId="{377E5AE2-71AB-440D-ABCC-1A613E2F711F}" type="presParOf" srcId="{11110C5D-2F52-407A-AB4E-5ED535B166F6}" destId="{617D3AB9-8E23-4AC7-9E2A-FBEA13EAC498}" srcOrd="5" destOrd="0" presId="urn:microsoft.com/office/officeart/2008/layout/VerticalCurvedList"/>
    <dgm:cxn modelId="{DF7AC856-7BFD-46E3-BE71-5430F48DB381}" type="presParOf" srcId="{11110C5D-2F52-407A-AB4E-5ED535B166F6}" destId="{3B171D68-2DBB-4BE0-87B3-A83F7B9E9BD6}" srcOrd="6" destOrd="0" presId="urn:microsoft.com/office/officeart/2008/layout/VerticalCurvedList"/>
    <dgm:cxn modelId="{6C6F9AED-58DD-4D32-AE56-F3A2D7E07D2E}" type="presParOf" srcId="{3B171D68-2DBB-4BE0-87B3-A83F7B9E9BD6}" destId="{162457DC-4272-464D-8E12-8C408E178CA9}" srcOrd="0" destOrd="0" presId="urn:microsoft.com/office/officeart/2008/layout/VerticalCurvedList"/>
    <dgm:cxn modelId="{B1A45088-304C-429B-9C71-E973531D214B}" type="presParOf" srcId="{11110C5D-2F52-407A-AB4E-5ED535B166F6}" destId="{84C4EFE0-A9E1-4F1A-9BCC-85CC3150CFB7}" srcOrd="7" destOrd="0" presId="urn:microsoft.com/office/officeart/2008/layout/VerticalCurvedList"/>
    <dgm:cxn modelId="{042034FD-EFC2-4EDA-8F72-2BB16B81CB37}" type="presParOf" srcId="{11110C5D-2F52-407A-AB4E-5ED535B166F6}" destId="{ADB49C09-FC44-4586-A1C3-A5B603485928}" srcOrd="8" destOrd="0" presId="urn:microsoft.com/office/officeart/2008/layout/VerticalCurvedList"/>
    <dgm:cxn modelId="{F1D6E73B-BD82-4986-99EC-58E00A64FD5C}" type="presParOf" srcId="{ADB49C09-FC44-4586-A1C3-A5B603485928}" destId="{D5E656B9-F9B1-4D6B-A1C4-FC690B6EA7ED}" srcOrd="0" destOrd="0" presId="urn:microsoft.com/office/officeart/2008/layout/VerticalCurvedList"/>
    <dgm:cxn modelId="{ADF622B4-0050-442E-AD41-86B91B0448BF}" type="presParOf" srcId="{11110C5D-2F52-407A-AB4E-5ED535B166F6}" destId="{6C1BAF72-715D-4F02-B03B-239D9A656240}" srcOrd="9" destOrd="0" presId="urn:microsoft.com/office/officeart/2008/layout/VerticalCurvedList"/>
    <dgm:cxn modelId="{28AA105D-0C8C-43DB-80DF-8C0A0FF3BC00}" type="presParOf" srcId="{11110C5D-2F52-407A-AB4E-5ED535B166F6}" destId="{C67B5121-4D9A-48CB-865C-89DCE23014F7}" srcOrd="10" destOrd="0" presId="urn:microsoft.com/office/officeart/2008/layout/VerticalCurvedList"/>
    <dgm:cxn modelId="{41CD4A09-66AE-44C2-8061-86B08587B7E1}" type="presParOf" srcId="{C67B5121-4D9A-48CB-865C-89DCE23014F7}" destId="{5539DAD4-DE72-46CE-A4D9-F460C5E513FB}" srcOrd="0" destOrd="0" presId="urn:microsoft.com/office/officeart/2008/layout/VerticalCurvedList"/>
    <dgm:cxn modelId="{CABB8BF8-3A89-4E23-88E8-F29D8F17643E}" type="presParOf" srcId="{11110C5D-2F52-407A-AB4E-5ED535B166F6}" destId="{9777C207-2A50-4BE5-9BDB-F8082CE22380}" srcOrd="11" destOrd="0" presId="urn:microsoft.com/office/officeart/2008/layout/VerticalCurvedList"/>
    <dgm:cxn modelId="{62CB4AFD-23A5-438F-8FEE-FDC01DC692BA}" type="presParOf" srcId="{11110C5D-2F52-407A-AB4E-5ED535B166F6}" destId="{93185972-2B76-48D7-8ABA-7794FA7E463A}" srcOrd="12" destOrd="0" presId="urn:microsoft.com/office/officeart/2008/layout/VerticalCurvedList"/>
    <dgm:cxn modelId="{77F03D79-7B89-4F5A-8997-137DF561CD6B}" type="presParOf" srcId="{93185972-2B76-48D7-8ABA-7794FA7E463A}" destId="{DA190F14-52E8-4932-B181-4F4ACBA921F4}" srcOrd="0" destOrd="0" presId="urn:microsoft.com/office/officeart/2008/layout/VerticalCurvedList"/>
    <dgm:cxn modelId="{651CFFF3-BB1C-4558-A60C-CB55168954CE}" type="presParOf" srcId="{11110C5D-2F52-407A-AB4E-5ED535B166F6}" destId="{9A09C7E3-7E9B-48C3-8A9B-31156C04CAE9}" srcOrd="13" destOrd="0" presId="urn:microsoft.com/office/officeart/2008/layout/VerticalCurvedList"/>
    <dgm:cxn modelId="{DBB09CBD-2166-4305-9E16-978DB4782EAD}" type="presParOf" srcId="{11110C5D-2F52-407A-AB4E-5ED535B166F6}" destId="{960D734B-5F19-41CD-B367-B0141E9F6B56}" srcOrd="14" destOrd="0" presId="urn:microsoft.com/office/officeart/2008/layout/VerticalCurvedList"/>
    <dgm:cxn modelId="{8F56AF80-317E-42DC-B55D-0075D56E0ECF}" type="presParOf" srcId="{960D734B-5F19-41CD-B367-B0141E9F6B56}" destId="{CEF35FB3-73E8-47CB-9E58-3F5FD36858B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B853A3-AFC0-4B3D-B2A7-528ED5677A48}">
      <dsp:nvSpPr>
        <dsp:cNvPr id="0" name=""/>
        <dsp:cNvSpPr/>
      </dsp:nvSpPr>
      <dsp:spPr>
        <a:xfrm>
          <a:off x="8338461" y="3349631"/>
          <a:ext cx="2544709" cy="403683"/>
        </a:xfrm>
        <a:custGeom>
          <a:avLst/>
          <a:gdLst/>
          <a:ahLst/>
          <a:cxnLst/>
          <a:rect l="0" t="0" r="0" b="0"/>
          <a:pathLst>
            <a:path>
              <a:moveTo>
                <a:pt x="0" y="0"/>
              </a:moveTo>
              <a:lnTo>
                <a:pt x="0" y="275098"/>
              </a:lnTo>
              <a:lnTo>
                <a:pt x="2544709" y="275098"/>
              </a:lnTo>
              <a:lnTo>
                <a:pt x="2544709" y="403683"/>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B36699C-9A20-45AF-B709-B52EAD5FE3E4}">
      <dsp:nvSpPr>
        <dsp:cNvPr id="0" name=""/>
        <dsp:cNvSpPr/>
      </dsp:nvSpPr>
      <dsp:spPr>
        <a:xfrm>
          <a:off x="8338461" y="3349631"/>
          <a:ext cx="848236" cy="403683"/>
        </a:xfrm>
        <a:custGeom>
          <a:avLst/>
          <a:gdLst/>
          <a:ahLst/>
          <a:cxnLst/>
          <a:rect l="0" t="0" r="0" b="0"/>
          <a:pathLst>
            <a:path>
              <a:moveTo>
                <a:pt x="0" y="0"/>
              </a:moveTo>
              <a:lnTo>
                <a:pt x="0" y="275098"/>
              </a:lnTo>
              <a:lnTo>
                <a:pt x="848236" y="275098"/>
              </a:lnTo>
              <a:lnTo>
                <a:pt x="848236" y="403683"/>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2ADB076-3ABD-427E-8F0D-09BFE284028A}">
      <dsp:nvSpPr>
        <dsp:cNvPr id="0" name=""/>
        <dsp:cNvSpPr/>
      </dsp:nvSpPr>
      <dsp:spPr>
        <a:xfrm>
          <a:off x="7490224" y="3349631"/>
          <a:ext cx="848236" cy="403683"/>
        </a:xfrm>
        <a:custGeom>
          <a:avLst/>
          <a:gdLst/>
          <a:ahLst/>
          <a:cxnLst/>
          <a:rect l="0" t="0" r="0" b="0"/>
          <a:pathLst>
            <a:path>
              <a:moveTo>
                <a:pt x="848236" y="0"/>
              </a:moveTo>
              <a:lnTo>
                <a:pt x="848236" y="275098"/>
              </a:lnTo>
              <a:lnTo>
                <a:pt x="0" y="275098"/>
              </a:lnTo>
              <a:lnTo>
                <a:pt x="0" y="403683"/>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B6AF556-802F-4E0B-8102-F6B3C9C15DC9}">
      <dsp:nvSpPr>
        <dsp:cNvPr id="0" name=""/>
        <dsp:cNvSpPr/>
      </dsp:nvSpPr>
      <dsp:spPr>
        <a:xfrm>
          <a:off x="5793751" y="3349631"/>
          <a:ext cx="2544709" cy="403683"/>
        </a:xfrm>
        <a:custGeom>
          <a:avLst/>
          <a:gdLst/>
          <a:ahLst/>
          <a:cxnLst/>
          <a:rect l="0" t="0" r="0" b="0"/>
          <a:pathLst>
            <a:path>
              <a:moveTo>
                <a:pt x="2544709" y="0"/>
              </a:moveTo>
              <a:lnTo>
                <a:pt x="2544709" y="275098"/>
              </a:lnTo>
              <a:lnTo>
                <a:pt x="0" y="275098"/>
              </a:lnTo>
              <a:lnTo>
                <a:pt x="0" y="403683"/>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CD73A73-10E9-43A0-A7F9-F3EE82BE1596}">
      <dsp:nvSpPr>
        <dsp:cNvPr id="0" name=""/>
        <dsp:cNvSpPr/>
      </dsp:nvSpPr>
      <dsp:spPr>
        <a:xfrm>
          <a:off x="5369633" y="2064553"/>
          <a:ext cx="2968828" cy="403683"/>
        </a:xfrm>
        <a:custGeom>
          <a:avLst/>
          <a:gdLst/>
          <a:ahLst/>
          <a:cxnLst/>
          <a:rect l="0" t="0" r="0" b="0"/>
          <a:pathLst>
            <a:path>
              <a:moveTo>
                <a:pt x="0" y="0"/>
              </a:moveTo>
              <a:lnTo>
                <a:pt x="0" y="275098"/>
              </a:lnTo>
              <a:lnTo>
                <a:pt x="2968828" y="275098"/>
              </a:lnTo>
              <a:lnTo>
                <a:pt x="2968828" y="403683"/>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5F77341-34B4-4696-802D-C662B3C2041E}">
      <dsp:nvSpPr>
        <dsp:cNvPr id="0" name=""/>
        <dsp:cNvSpPr/>
      </dsp:nvSpPr>
      <dsp:spPr>
        <a:xfrm>
          <a:off x="2400804" y="3349631"/>
          <a:ext cx="1696473" cy="403683"/>
        </a:xfrm>
        <a:custGeom>
          <a:avLst/>
          <a:gdLst/>
          <a:ahLst/>
          <a:cxnLst/>
          <a:rect l="0" t="0" r="0" b="0"/>
          <a:pathLst>
            <a:path>
              <a:moveTo>
                <a:pt x="0" y="0"/>
              </a:moveTo>
              <a:lnTo>
                <a:pt x="0" y="275098"/>
              </a:lnTo>
              <a:lnTo>
                <a:pt x="1696473" y="275098"/>
              </a:lnTo>
              <a:lnTo>
                <a:pt x="1696473" y="403683"/>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EA38223-F163-4E3A-A922-90DB9B3EE86F}">
      <dsp:nvSpPr>
        <dsp:cNvPr id="0" name=""/>
        <dsp:cNvSpPr/>
      </dsp:nvSpPr>
      <dsp:spPr>
        <a:xfrm>
          <a:off x="2355084" y="3349631"/>
          <a:ext cx="91440" cy="403683"/>
        </a:xfrm>
        <a:custGeom>
          <a:avLst/>
          <a:gdLst/>
          <a:ahLst/>
          <a:cxnLst/>
          <a:rect l="0" t="0" r="0" b="0"/>
          <a:pathLst>
            <a:path>
              <a:moveTo>
                <a:pt x="45720" y="0"/>
              </a:moveTo>
              <a:lnTo>
                <a:pt x="45720" y="403683"/>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46012D5-D9D7-45B4-A09E-D9060C7AA069}">
      <dsp:nvSpPr>
        <dsp:cNvPr id="0" name=""/>
        <dsp:cNvSpPr/>
      </dsp:nvSpPr>
      <dsp:spPr>
        <a:xfrm>
          <a:off x="716435" y="3349631"/>
          <a:ext cx="1684369" cy="414480"/>
        </a:xfrm>
        <a:custGeom>
          <a:avLst/>
          <a:gdLst/>
          <a:ahLst/>
          <a:cxnLst/>
          <a:rect l="0" t="0" r="0" b="0"/>
          <a:pathLst>
            <a:path>
              <a:moveTo>
                <a:pt x="1684369" y="0"/>
              </a:moveTo>
              <a:lnTo>
                <a:pt x="1684369" y="285895"/>
              </a:lnTo>
              <a:lnTo>
                <a:pt x="0" y="285895"/>
              </a:lnTo>
              <a:lnTo>
                <a:pt x="0" y="414480"/>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EDCA683-51A7-4D82-8FE1-A2F3EB01CAFA}">
      <dsp:nvSpPr>
        <dsp:cNvPr id="0" name=""/>
        <dsp:cNvSpPr/>
      </dsp:nvSpPr>
      <dsp:spPr>
        <a:xfrm>
          <a:off x="2400804" y="2064553"/>
          <a:ext cx="2968828" cy="403683"/>
        </a:xfrm>
        <a:custGeom>
          <a:avLst/>
          <a:gdLst/>
          <a:ahLst/>
          <a:cxnLst/>
          <a:rect l="0" t="0" r="0" b="0"/>
          <a:pathLst>
            <a:path>
              <a:moveTo>
                <a:pt x="2968828" y="0"/>
              </a:moveTo>
              <a:lnTo>
                <a:pt x="2968828" y="275098"/>
              </a:lnTo>
              <a:lnTo>
                <a:pt x="0" y="275098"/>
              </a:lnTo>
              <a:lnTo>
                <a:pt x="0" y="403683"/>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7F5222F-E6EF-4ADC-939E-2DF1BA233FE7}">
      <dsp:nvSpPr>
        <dsp:cNvPr id="0" name=""/>
        <dsp:cNvSpPr/>
      </dsp:nvSpPr>
      <dsp:spPr>
        <a:xfrm>
          <a:off x="4675621" y="1183158"/>
          <a:ext cx="1388023" cy="881394"/>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607B36F8-47E8-4476-8122-C3F0AA8F44BF}">
      <dsp:nvSpPr>
        <dsp:cNvPr id="0" name=""/>
        <dsp:cNvSpPr/>
      </dsp:nvSpPr>
      <dsp:spPr>
        <a:xfrm>
          <a:off x="4829846" y="1329671"/>
          <a:ext cx="1388023" cy="881394"/>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One Year</a:t>
          </a:r>
        </a:p>
        <a:p>
          <a:pPr marL="0" lvl="0" indent="0" algn="ctr" defTabSz="488950">
            <a:lnSpc>
              <a:spcPct val="90000"/>
            </a:lnSpc>
            <a:spcBef>
              <a:spcPct val="0"/>
            </a:spcBef>
            <a:spcAft>
              <a:spcPct val="35000"/>
            </a:spcAft>
            <a:buNone/>
          </a:pPr>
          <a:r>
            <a:rPr lang="en-US" sz="1200" b="1" kern="1200" dirty="0"/>
            <a:t>Foundation </a:t>
          </a:r>
          <a:r>
            <a:rPr lang="en-US" sz="1200" b="1" kern="1200" dirty="0" err="1"/>
            <a:t>Programme</a:t>
          </a:r>
          <a:endParaRPr lang="en-US" sz="1200" b="1" kern="1200" dirty="0"/>
        </a:p>
      </dsp:txBody>
      <dsp:txXfrm>
        <a:off x="4855661" y="1355486"/>
        <a:ext cx="1336393" cy="829764"/>
      </dsp:txXfrm>
    </dsp:sp>
    <dsp:sp modelId="{CEF60A88-1DB5-4121-81F2-28E67EC5044D}">
      <dsp:nvSpPr>
        <dsp:cNvPr id="0" name=""/>
        <dsp:cNvSpPr/>
      </dsp:nvSpPr>
      <dsp:spPr>
        <a:xfrm>
          <a:off x="1706793" y="2468236"/>
          <a:ext cx="1388023" cy="881394"/>
        </a:xfrm>
        <a:prstGeom prst="roundRect">
          <a:avLst>
            <a:gd name="adj" fmla="val 10000"/>
          </a:avLst>
        </a:prstGeom>
        <a:solidFill>
          <a:schemeClr val="tx2">
            <a:lumMod val="50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B769626D-3C55-425F-B24E-5DD7CC75284F}">
      <dsp:nvSpPr>
        <dsp:cNvPr id="0" name=""/>
        <dsp:cNvSpPr/>
      </dsp:nvSpPr>
      <dsp:spPr>
        <a:xfrm>
          <a:off x="1861018" y="2614750"/>
          <a:ext cx="1388023" cy="881394"/>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International</a:t>
          </a:r>
        </a:p>
      </dsp:txBody>
      <dsp:txXfrm>
        <a:off x="1886833" y="2640565"/>
        <a:ext cx="1336393" cy="829764"/>
      </dsp:txXfrm>
    </dsp:sp>
    <dsp:sp modelId="{07414516-F23E-475D-A7C6-CA390FAA429F}">
      <dsp:nvSpPr>
        <dsp:cNvPr id="0" name=""/>
        <dsp:cNvSpPr/>
      </dsp:nvSpPr>
      <dsp:spPr>
        <a:xfrm>
          <a:off x="22423" y="3764112"/>
          <a:ext cx="1388023" cy="881394"/>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F5507351-06C4-4B5C-AAED-79F337CBE71C}">
      <dsp:nvSpPr>
        <dsp:cNvPr id="0" name=""/>
        <dsp:cNvSpPr/>
      </dsp:nvSpPr>
      <dsp:spPr>
        <a:xfrm>
          <a:off x="176648" y="3910625"/>
          <a:ext cx="1388023" cy="881394"/>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Outside EU</a:t>
          </a:r>
          <a:endParaRPr lang="en-US" sz="1200" b="1" kern="1200" dirty="0"/>
        </a:p>
      </dsp:txBody>
      <dsp:txXfrm>
        <a:off x="202463" y="3936440"/>
        <a:ext cx="1336393" cy="829764"/>
      </dsp:txXfrm>
    </dsp:sp>
    <dsp:sp modelId="{D710EC6C-93AE-4831-83F4-7FED8782C67A}">
      <dsp:nvSpPr>
        <dsp:cNvPr id="0" name=""/>
        <dsp:cNvSpPr/>
      </dsp:nvSpPr>
      <dsp:spPr>
        <a:xfrm>
          <a:off x="1706793" y="3753315"/>
          <a:ext cx="1388023" cy="881394"/>
        </a:xfrm>
        <a:prstGeom prst="roundRect">
          <a:avLst>
            <a:gd name="adj" fmla="val 10000"/>
          </a:avLst>
        </a:prstGeom>
        <a:solidFill>
          <a:schemeClr val="tx2">
            <a:lumMod val="50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5FA2407C-37B9-4052-99B1-DE4344A7A410}">
      <dsp:nvSpPr>
        <dsp:cNvPr id="0" name=""/>
        <dsp:cNvSpPr/>
      </dsp:nvSpPr>
      <dsp:spPr>
        <a:xfrm>
          <a:off x="1861018" y="3899828"/>
          <a:ext cx="1388023" cy="881394"/>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Language Difficulties</a:t>
          </a:r>
        </a:p>
      </dsp:txBody>
      <dsp:txXfrm>
        <a:off x="1886833" y="3925643"/>
        <a:ext cx="1336393" cy="829764"/>
      </dsp:txXfrm>
    </dsp:sp>
    <dsp:sp modelId="{2C703DF5-4AB1-4A0F-ACC5-34F497DF2016}">
      <dsp:nvSpPr>
        <dsp:cNvPr id="0" name=""/>
        <dsp:cNvSpPr/>
      </dsp:nvSpPr>
      <dsp:spPr>
        <a:xfrm>
          <a:off x="3403266" y="3753315"/>
          <a:ext cx="1388023" cy="881394"/>
        </a:xfrm>
        <a:prstGeom prst="roundRect">
          <a:avLst>
            <a:gd name="adj" fmla="val 10000"/>
          </a:avLst>
        </a:prstGeom>
        <a:solidFill>
          <a:schemeClr val="tx2">
            <a:lumMod val="50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8C104E22-94B8-4066-A494-85FAD1E2BCCD}">
      <dsp:nvSpPr>
        <dsp:cNvPr id="0" name=""/>
        <dsp:cNvSpPr/>
      </dsp:nvSpPr>
      <dsp:spPr>
        <a:xfrm>
          <a:off x="3557491" y="3899828"/>
          <a:ext cx="1388023" cy="881394"/>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Acculturation</a:t>
          </a:r>
        </a:p>
        <a:p>
          <a:pPr marL="0" lvl="0" indent="0" algn="ctr" defTabSz="533400">
            <a:lnSpc>
              <a:spcPct val="90000"/>
            </a:lnSpc>
            <a:spcBef>
              <a:spcPct val="0"/>
            </a:spcBef>
            <a:spcAft>
              <a:spcPct val="35000"/>
            </a:spcAft>
            <a:buNone/>
          </a:pPr>
          <a:r>
            <a:rPr lang="en-US" sz="1200" kern="1200" dirty="0"/>
            <a:t>Difficulties</a:t>
          </a:r>
        </a:p>
      </dsp:txBody>
      <dsp:txXfrm>
        <a:off x="3583306" y="3925643"/>
        <a:ext cx="1336393" cy="829764"/>
      </dsp:txXfrm>
    </dsp:sp>
    <dsp:sp modelId="{A14E3416-803B-4319-BA06-004C23EB7957}">
      <dsp:nvSpPr>
        <dsp:cNvPr id="0" name=""/>
        <dsp:cNvSpPr/>
      </dsp:nvSpPr>
      <dsp:spPr>
        <a:xfrm>
          <a:off x="7644449" y="2468236"/>
          <a:ext cx="1388023" cy="881394"/>
        </a:xfrm>
        <a:prstGeom prst="roundRect">
          <a:avLst>
            <a:gd name="adj" fmla="val 10000"/>
          </a:avLst>
        </a:prstGeom>
        <a:solidFill>
          <a:srgbClr val="0070C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AB6380AA-7BC5-4899-8ACA-463FA63D8A5B}">
      <dsp:nvSpPr>
        <dsp:cNvPr id="0" name=""/>
        <dsp:cNvSpPr/>
      </dsp:nvSpPr>
      <dsp:spPr>
        <a:xfrm>
          <a:off x="7798674" y="2614750"/>
          <a:ext cx="1388023" cy="881394"/>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Access</a:t>
          </a:r>
        </a:p>
      </dsp:txBody>
      <dsp:txXfrm>
        <a:off x="7824489" y="2640565"/>
        <a:ext cx="1336393" cy="829764"/>
      </dsp:txXfrm>
    </dsp:sp>
    <dsp:sp modelId="{4A566CD0-6B65-459A-A7AA-BB4B58282AB0}">
      <dsp:nvSpPr>
        <dsp:cNvPr id="0" name=""/>
        <dsp:cNvSpPr/>
      </dsp:nvSpPr>
      <dsp:spPr>
        <a:xfrm>
          <a:off x="5099739" y="3753315"/>
          <a:ext cx="1388023" cy="881394"/>
        </a:xfrm>
        <a:prstGeom prst="roundRect">
          <a:avLst>
            <a:gd name="adj" fmla="val 10000"/>
          </a:avLst>
        </a:prstGeom>
        <a:solidFill>
          <a:srgbClr val="0070C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391CC8BE-FCFE-4E60-9D29-386D2CE7DD41}">
      <dsp:nvSpPr>
        <dsp:cNvPr id="0" name=""/>
        <dsp:cNvSpPr/>
      </dsp:nvSpPr>
      <dsp:spPr>
        <a:xfrm>
          <a:off x="5253964" y="3899828"/>
          <a:ext cx="1388023" cy="881394"/>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Limited Prior Education</a:t>
          </a:r>
        </a:p>
      </dsp:txBody>
      <dsp:txXfrm>
        <a:off x="5279779" y="3925643"/>
        <a:ext cx="1336393" cy="829764"/>
      </dsp:txXfrm>
    </dsp:sp>
    <dsp:sp modelId="{D2FF55A7-7402-480E-A94C-2B3BC178F789}">
      <dsp:nvSpPr>
        <dsp:cNvPr id="0" name=""/>
        <dsp:cNvSpPr/>
      </dsp:nvSpPr>
      <dsp:spPr>
        <a:xfrm>
          <a:off x="6796213" y="3753315"/>
          <a:ext cx="1388023" cy="881394"/>
        </a:xfrm>
        <a:prstGeom prst="roundRect">
          <a:avLst>
            <a:gd name="adj" fmla="val 10000"/>
          </a:avLst>
        </a:prstGeom>
        <a:solidFill>
          <a:srgbClr val="0070C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0A84C0A7-BCB5-4BA9-BFC2-77E29C0AE087}">
      <dsp:nvSpPr>
        <dsp:cNvPr id="0" name=""/>
        <dsp:cNvSpPr/>
      </dsp:nvSpPr>
      <dsp:spPr>
        <a:xfrm>
          <a:off x="6950437" y="3899828"/>
          <a:ext cx="1388023" cy="881394"/>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Acculturation to Third Level</a:t>
          </a:r>
        </a:p>
      </dsp:txBody>
      <dsp:txXfrm>
        <a:off x="6976252" y="3925643"/>
        <a:ext cx="1336393" cy="829764"/>
      </dsp:txXfrm>
    </dsp:sp>
    <dsp:sp modelId="{4291C898-45BD-4848-951B-5D49A918A7FF}">
      <dsp:nvSpPr>
        <dsp:cNvPr id="0" name=""/>
        <dsp:cNvSpPr/>
      </dsp:nvSpPr>
      <dsp:spPr>
        <a:xfrm>
          <a:off x="8492686" y="3753315"/>
          <a:ext cx="1388023" cy="881394"/>
        </a:xfrm>
        <a:prstGeom prst="roundRect">
          <a:avLst>
            <a:gd name="adj" fmla="val 10000"/>
          </a:avLst>
        </a:prstGeom>
        <a:solidFill>
          <a:srgbClr val="0070C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5A1CFD7A-9FE6-4E3C-9D38-FF0D5E7DF780}">
      <dsp:nvSpPr>
        <dsp:cNvPr id="0" name=""/>
        <dsp:cNvSpPr/>
      </dsp:nvSpPr>
      <dsp:spPr>
        <a:xfrm>
          <a:off x="8646911" y="3899828"/>
          <a:ext cx="1388023" cy="881394"/>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Comprises of Mature (Age 23+) </a:t>
          </a:r>
        </a:p>
        <a:p>
          <a:pPr marL="0" lvl="0" indent="0" algn="ctr" defTabSz="488950">
            <a:lnSpc>
              <a:spcPct val="90000"/>
            </a:lnSpc>
            <a:spcBef>
              <a:spcPct val="0"/>
            </a:spcBef>
            <a:spcAft>
              <a:spcPct val="35000"/>
            </a:spcAft>
            <a:buNone/>
          </a:pPr>
          <a:r>
            <a:rPr lang="en-US" sz="1100" kern="1200" dirty="0"/>
            <a:t>&amp; Young Adults </a:t>
          </a:r>
        </a:p>
        <a:p>
          <a:pPr marL="0" lvl="0" indent="0" algn="ctr" defTabSz="488950">
            <a:lnSpc>
              <a:spcPct val="90000"/>
            </a:lnSpc>
            <a:spcBef>
              <a:spcPct val="0"/>
            </a:spcBef>
            <a:spcAft>
              <a:spcPct val="35000"/>
            </a:spcAft>
            <a:buNone/>
          </a:pPr>
          <a:r>
            <a:rPr lang="en-US" sz="1100" kern="1200" dirty="0"/>
            <a:t>(Age 17-22)</a:t>
          </a:r>
        </a:p>
      </dsp:txBody>
      <dsp:txXfrm>
        <a:off x="8672726" y="3925643"/>
        <a:ext cx="1336393" cy="829764"/>
      </dsp:txXfrm>
    </dsp:sp>
    <dsp:sp modelId="{C2AFF19A-DB4A-4145-B378-83001851918A}">
      <dsp:nvSpPr>
        <dsp:cNvPr id="0" name=""/>
        <dsp:cNvSpPr/>
      </dsp:nvSpPr>
      <dsp:spPr>
        <a:xfrm>
          <a:off x="10189159" y="3753315"/>
          <a:ext cx="1388023" cy="881394"/>
        </a:xfrm>
        <a:prstGeom prst="roundRect">
          <a:avLst>
            <a:gd name="adj" fmla="val 10000"/>
          </a:avLst>
        </a:prstGeom>
        <a:solidFill>
          <a:srgbClr val="0070C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DEA13195-DD33-4F66-BD1B-3B5FB1AE89BC}">
      <dsp:nvSpPr>
        <dsp:cNvPr id="0" name=""/>
        <dsp:cNvSpPr/>
      </dsp:nvSpPr>
      <dsp:spPr>
        <a:xfrm>
          <a:off x="10343384" y="3899828"/>
          <a:ext cx="1388023" cy="881394"/>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Matures tend to have low IT Skills</a:t>
          </a:r>
        </a:p>
      </dsp:txBody>
      <dsp:txXfrm>
        <a:off x="10369199" y="3925643"/>
        <a:ext cx="1336393" cy="82976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D54F9-2D1C-425A-94A7-8473B5260194}">
      <dsp:nvSpPr>
        <dsp:cNvPr id="0" name=""/>
        <dsp:cNvSpPr/>
      </dsp:nvSpPr>
      <dsp:spPr>
        <a:xfrm>
          <a:off x="-6122738" y="-937410"/>
          <a:ext cx="7293488" cy="7293488"/>
        </a:xfrm>
        <a:prstGeom prst="blockArc">
          <a:avLst>
            <a:gd name="adj1" fmla="val 18900000"/>
            <a:gd name="adj2" fmla="val 2700000"/>
            <a:gd name="adj3" fmla="val 296"/>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73DE21-8A9A-4041-B1B6-0A0EC1D8C49D}">
      <dsp:nvSpPr>
        <dsp:cNvPr id="0" name=""/>
        <dsp:cNvSpPr/>
      </dsp:nvSpPr>
      <dsp:spPr>
        <a:xfrm>
          <a:off x="408402" y="246332"/>
          <a:ext cx="6202342" cy="492448"/>
        </a:xfrm>
        <a:prstGeom prst="rect">
          <a:avLst/>
        </a:prstGeom>
        <a:solidFill>
          <a:srgbClr val="455F51"/>
        </a:solidFill>
        <a:ln w="12700" cap="flat" cmpd="sng" algn="ctr">
          <a:solidFill>
            <a:schemeClr val="tx2"/>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solidFill>
                <a:schemeClr val="tx1"/>
              </a:solidFill>
            </a:rPr>
            <a:t>Learning through building confidence</a:t>
          </a:r>
        </a:p>
      </dsp:txBody>
      <dsp:txXfrm>
        <a:off x="408402" y="246332"/>
        <a:ext cx="6202342" cy="492448"/>
      </dsp:txXfrm>
    </dsp:sp>
    <dsp:sp modelId="{76FD9074-DE15-4FB9-BB5C-765C387132FB}">
      <dsp:nvSpPr>
        <dsp:cNvPr id="0" name=""/>
        <dsp:cNvSpPr/>
      </dsp:nvSpPr>
      <dsp:spPr>
        <a:xfrm>
          <a:off x="72339" y="184776"/>
          <a:ext cx="615560" cy="615560"/>
        </a:xfrm>
        <a:prstGeom prst="ellipse">
          <a:avLst/>
        </a:prstGeom>
        <a:solidFill>
          <a:schemeClr val="tx2"/>
        </a:soli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sp>
    <dsp:sp modelId="{EFB9A6DA-1CC1-48F7-8A70-04B9C0387A16}">
      <dsp:nvSpPr>
        <dsp:cNvPr id="0" name=""/>
        <dsp:cNvSpPr/>
      </dsp:nvSpPr>
      <dsp:spPr>
        <a:xfrm>
          <a:off x="863952" y="945166"/>
          <a:ext cx="5756386"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t>Creates a community of mutual support</a:t>
          </a:r>
        </a:p>
      </dsp:txBody>
      <dsp:txXfrm>
        <a:off x="863952" y="945166"/>
        <a:ext cx="5756386" cy="492448"/>
      </dsp:txXfrm>
    </dsp:sp>
    <dsp:sp modelId="{0DD2D3D6-67F9-4204-A97B-70FF2A557F73}">
      <dsp:nvSpPr>
        <dsp:cNvPr id="0" name=""/>
        <dsp:cNvSpPr/>
      </dsp:nvSpPr>
      <dsp:spPr>
        <a:xfrm>
          <a:off x="518295" y="923882"/>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17D3AB9-8E23-4AC7-9E2A-FBEA13EAC498}">
      <dsp:nvSpPr>
        <dsp:cNvPr id="0" name=""/>
        <dsp:cNvSpPr/>
      </dsp:nvSpPr>
      <dsp:spPr>
        <a:xfrm>
          <a:off x="1070457" y="1724003"/>
          <a:ext cx="5512004"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t>Learning through others is better</a:t>
          </a:r>
        </a:p>
      </dsp:txBody>
      <dsp:txXfrm>
        <a:off x="1070457" y="1724003"/>
        <a:ext cx="5512004" cy="492448"/>
      </dsp:txXfrm>
    </dsp:sp>
    <dsp:sp modelId="{162457DC-4272-464D-8E12-8C408E178CA9}">
      <dsp:nvSpPr>
        <dsp:cNvPr id="0" name=""/>
        <dsp:cNvSpPr/>
      </dsp:nvSpPr>
      <dsp:spPr>
        <a:xfrm>
          <a:off x="762677" y="1662447"/>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4C4EFE0-A9E1-4F1A-9BCC-85CC3150CFB7}">
      <dsp:nvSpPr>
        <dsp:cNvPr id="0" name=""/>
        <dsp:cNvSpPr/>
      </dsp:nvSpPr>
      <dsp:spPr>
        <a:xfrm>
          <a:off x="1148486" y="2463109"/>
          <a:ext cx="5433975"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t>Relaxed/Safe Space improves learning</a:t>
          </a:r>
        </a:p>
      </dsp:txBody>
      <dsp:txXfrm>
        <a:off x="1148486" y="2463109"/>
        <a:ext cx="5433975" cy="492448"/>
      </dsp:txXfrm>
    </dsp:sp>
    <dsp:sp modelId="{D5E656B9-F9B1-4D6B-A1C4-FC690B6EA7ED}">
      <dsp:nvSpPr>
        <dsp:cNvPr id="0" name=""/>
        <dsp:cNvSpPr/>
      </dsp:nvSpPr>
      <dsp:spPr>
        <a:xfrm>
          <a:off x="840706" y="2401553"/>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C1BAF72-715D-4F02-B03B-239D9A656240}">
      <dsp:nvSpPr>
        <dsp:cNvPr id="0" name=""/>
        <dsp:cNvSpPr/>
      </dsp:nvSpPr>
      <dsp:spPr>
        <a:xfrm>
          <a:off x="1070457" y="3202215"/>
          <a:ext cx="5512004"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t>More enjoyable learning environment</a:t>
          </a:r>
        </a:p>
      </dsp:txBody>
      <dsp:txXfrm>
        <a:off x="1070457" y="3202215"/>
        <a:ext cx="5512004" cy="492448"/>
      </dsp:txXfrm>
    </dsp:sp>
    <dsp:sp modelId="{5539DAD4-DE72-46CE-A4D9-F460C5E513FB}">
      <dsp:nvSpPr>
        <dsp:cNvPr id="0" name=""/>
        <dsp:cNvSpPr/>
      </dsp:nvSpPr>
      <dsp:spPr>
        <a:xfrm>
          <a:off x="762677" y="3140659"/>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777C207-2A50-4BE5-9BDB-F8082CE22380}">
      <dsp:nvSpPr>
        <dsp:cNvPr id="0" name=""/>
        <dsp:cNvSpPr/>
      </dsp:nvSpPr>
      <dsp:spPr>
        <a:xfrm>
          <a:off x="826075" y="3940779"/>
          <a:ext cx="5756386" cy="492448"/>
        </a:xfrm>
        <a:prstGeom prst="rect">
          <a:avLst/>
        </a:prstGeom>
        <a:solidFill>
          <a:schemeClr val="lt1"/>
        </a:solidFill>
        <a:ln w="12700"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390881" tIns="43180" rIns="43180" bIns="43180" numCol="1" spcCol="1270" anchor="ctr" anchorCtr="0">
          <a:noAutofit/>
        </a:bodyPr>
        <a:lstStyle/>
        <a:p>
          <a:pPr marL="0" lvl="0" indent="0" algn="l" defTabSz="755650">
            <a:lnSpc>
              <a:spcPct val="90000"/>
            </a:lnSpc>
            <a:spcBef>
              <a:spcPct val="0"/>
            </a:spcBef>
            <a:spcAft>
              <a:spcPct val="35000"/>
            </a:spcAft>
            <a:buNone/>
          </a:pPr>
          <a:r>
            <a:rPr lang="en-GB" sz="1700" kern="1200" dirty="0"/>
            <a:t>Leader proximity to students is motivational &amp; inspiring</a:t>
          </a:r>
        </a:p>
      </dsp:txBody>
      <dsp:txXfrm>
        <a:off x="826075" y="3940779"/>
        <a:ext cx="5756386" cy="492448"/>
      </dsp:txXfrm>
    </dsp:sp>
    <dsp:sp modelId="{DA190F14-52E8-4932-B181-4F4ACBA921F4}">
      <dsp:nvSpPr>
        <dsp:cNvPr id="0" name=""/>
        <dsp:cNvSpPr/>
      </dsp:nvSpPr>
      <dsp:spPr>
        <a:xfrm>
          <a:off x="518295" y="3879223"/>
          <a:ext cx="615560" cy="615560"/>
        </a:xfrm>
        <a:prstGeom prst="ellipse">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sp>
    <dsp:sp modelId="{9A09C7E3-7E9B-48C3-8A9B-31156C04CAE9}">
      <dsp:nvSpPr>
        <dsp:cNvPr id="0" name=""/>
        <dsp:cNvSpPr/>
      </dsp:nvSpPr>
      <dsp:spPr>
        <a:xfrm>
          <a:off x="380119" y="4679885"/>
          <a:ext cx="6202342"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90000"/>
            </a:lnSpc>
            <a:spcBef>
              <a:spcPct val="0"/>
            </a:spcBef>
            <a:spcAft>
              <a:spcPct val="35000"/>
            </a:spcAft>
            <a:buNone/>
          </a:pPr>
          <a:r>
            <a:rPr lang="en-GB" sz="1700" kern="1200" dirty="0"/>
            <a:t>Embedding PAL into the programme increases perceived value</a:t>
          </a:r>
        </a:p>
      </dsp:txBody>
      <dsp:txXfrm>
        <a:off x="380119" y="4679885"/>
        <a:ext cx="6202342" cy="492448"/>
      </dsp:txXfrm>
    </dsp:sp>
    <dsp:sp modelId="{CEF35FB3-73E8-47CB-9E58-3F5FD36858BA}">
      <dsp:nvSpPr>
        <dsp:cNvPr id="0" name=""/>
        <dsp:cNvSpPr/>
      </dsp:nvSpPr>
      <dsp:spPr>
        <a:xfrm>
          <a:off x="72339" y="4618329"/>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D54F9-2D1C-425A-94A7-8473B5260194}">
      <dsp:nvSpPr>
        <dsp:cNvPr id="0" name=""/>
        <dsp:cNvSpPr/>
      </dsp:nvSpPr>
      <dsp:spPr>
        <a:xfrm>
          <a:off x="-6122738" y="-937410"/>
          <a:ext cx="7293488" cy="7293488"/>
        </a:xfrm>
        <a:prstGeom prst="blockArc">
          <a:avLst>
            <a:gd name="adj1" fmla="val 18900000"/>
            <a:gd name="adj2" fmla="val 2700000"/>
            <a:gd name="adj3" fmla="val 296"/>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73DE21-8A9A-4041-B1B6-0A0EC1D8C49D}">
      <dsp:nvSpPr>
        <dsp:cNvPr id="0" name=""/>
        <dsp:cNvSpPr/>
      </dsp:nvSpPr>
      <dsp:spPr>
        <a:xfrm>
          <a:off x="408402" y="246332"/>
          <a:ext cx="6202342" cy="492448"/>
        </a:xfrm>
        <a:prstGeom prst="rect">
          <a:avLst/>
        </a:prstGeom>
        <a:solidFill>
          <a:srgbClr val="455F51"/>
        </a:solidFill>
        <a:ln w="12700" cap="flat" cmpd="sng" algn="ctr">
          <a:solidFill>
            <a:schemeClr val="tx2"/>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solidFill>
                <a:schemeClr val="tx1"/>
              </a:solidFill>
            </a:rPr>
            <a:t>Learning through building confidence</a:t>
          </a:r>
        </a:p>
      </dsp:txBody>
      <dsp:txXfrm>
        <a:off x="408402" y="246332"/>
        <a:ext cx="6202342" cy="492448"/>
      </dsp:txXfrm>
    </dsp:sp>
    <dsp:sp modelId="{76FD9074-DE15-4FB9-BB5C-765C387132FB}">
      <dsp:nvSpPr>
        <dsp:cNvPr id="0" name=""/>
        <dsp:cNvSpPr/>
      </dsp:nvSpPr>
      <dsp:spPr>
        <a:xfrm>
          <a:off x="72339" y="184776"/>
          <a:ext cx="615560" cy="615560"/>
        </a:xfrm>
        <a:prstGeom prst="ellipse">
          <a:avLst/>
        </a:prstGeom>
        <a:solidFill>
          <a:schemeClr val="tx2"/>
        </a:soli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sp>
    <dsp:sp modelId="{EFB9A6DA-1CC1-48F7-8A70-04B9C0387A16}">
      <dsp:nvSpPr>
        <dsp:cNvPr id="0" name=""/>
        <dsp:cNvSpPr/>
      </dsp:nvSpPr>
      <dsp:spPr>
        <a:xfrm>
          <a:off x="863952" y="945166"/>
          <a:ext cx="5756386"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t>Creates a community of mutual support</a:t>
          </a:r>
        </a:p>
      </dsp:txBody>
      <dsp:txXfrm>
        <a:off x="863952" y="945166"/>
        <a:ext cx="5756386" cy="492448"/>
      </dsp:txXfrm>
    </dsp:sp>
    <dsp:sp modelId="{0DD2D3D6-67F9-4204-A97B-70FF2A557F73}">
      <dsp:nvSpPr>
        <dsp:cNvPr id="0" name=""/>
        <dsp:cNvSpPr/>
      </dsp:nvSpPr>
      <dsp:spPr>
        <a:xfrm>
          <a:off x="518295" y="923882"/>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17D3AB9-8E23-4AC7-9E2A-FBEA13EAC498}">
      <dsp:nvSpPr>
        <dsp:cNvPr id="0" name=""/>
        <dsp:cNvSpPr/>
      </dsp:nvSpPr>
      <dsp:spPr>
        <a:xfrm>
          <a:off x="1070457" y="1724003"/>
          <a:ext cx="5512004"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t>Learning through others is better</a:t>
          </a:r>
        </a:p>
      </dsp:txBody>
      <dsp:txXfrm>
        <a:off x="1070457" y="1724003"/>
        <a:ext cx="5512004" cy="492448"/>
      </dsp:txXfrm>
    </dsp:sp>
    <dsp:sp modelId="{162457DC-4272-464D-8E12-8C408E178CA9}">
      <dsp:nvSpPr>
        <dsp:cNvPr id="0" name=""/>
        <dsp:cNvSpPr/>
      </dsp:nvSpPr>
      <dsp:spPr>
        <a:xfrm>
          <a:off x="762677" y="1662447"/>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4C4EFE0-A9E1-4F1A-9BCC-85CC3150CFB7}">
      <dsp:nvSpPr>
        <dsp:cNvPr id="0" name=""/>
        <dsp:cNvSpPr/>
      </dsp:nvSpPr>
      <dsp:spPr>
        <a:xfrm>
          <a:off x="1148486" y="2463109"/>
          <a:ext cx="5433975"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t>Relaxed/Safe Space improves learning</a:t>
          </a:r>
        </a:p>
      </dsp:txBody>
      <dsp:txXfrm>
        <a:off x="1148486" y="2463109"/>
        <a:ext cx="5433975" cy="492448"/>
      </dsp:txXfrm>
    </dsp:sp>
    <dsp:sp modelId="{D5E656B9-F9B1-4D6B-A1C4-FC690B6EA7ED}">
      <dsp:nvSpPr>
        <dsp:cNvPr id="0" name=""/>
        <dsp:cNvSpPr/>
      </dsp:nvSpPr>
      <dsp:spPr>
        <a:xfrm>
          <a:off x="840706" y="2401553"/>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C1BAF72-715D-4F02-B03B-239D9A656240}">
      <dsp:nvSpPr>
        <dsp:cNvPr id="0" name=""/>
        <dsp:cNvSpPr/>
      </dsp:nvSpPr>
      <dsp:spPr>
        <a:xfrm>
          <a:off x="1070457" y="3202215"/>
          <a:ext cx="5512004"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t>More enjoyable learning environment</a:t>
          </a:r>
        </a:p>
      </dsp:txBody>
      <dsp:txXfrm>
        <a:off x="1070457" y="3202215"/>
        <a:ext cx="5512004" cy="492448"/>
      </dsp:txXfrm>
    </dsp:sp>
    <dsp:sp modelId="{5539DAD4-DE72-46CE-A4D9-F460C5E513FB}">
      <dsp:nvSpPr>
        <dsp:cNvPr id="0" name=""/>
        <dsp:cNvSpPr/>
      </dsp:nvSpPr>
      <dsp:spPr>
        <a:xfrm>
          <a:off x="762677" y="3140659"/>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777C207-2A50-4BE5-9BDB-F8082CE22380}">
      <dsp:nvSpPr>
        <dsp:cNvPr id="0" name=""/>
        <dsp:cNvSpPr/>
      </dsp:nvSpPr>
      <dsp:spPr>
        <a:xfrm>
          <a:off x="826075" y="3940779"/>
          <a:ext cx="5756386"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90000"/>
            </a:lnSpc>
            <a:spcBef>
              <a:spcPct val="0"/>
            </a:spcBef>
            <a:spcAft>
              <a:spcPct val="35000"/>
            </a:spcAft>
            <a:buNone/>
          </a:pPr>
          <a:r>
            <a:rPr lang="en-GB" sz="1700" kern="1200" dirty="0"/>
            <a:t>Leader proximity to students is motivational &amp; inspiring</a:t>
          </a:r>
        </a:p>
      </dsp:txBody>
      <dsp:txXfrm>
        <a:off x="826075" y="3940779"/>
        <a:ext cx="5756386" cy="492448"/>
      </dsp:txXfrm>
    </dsp:sp>
    <dsp:sp modelId="{DA190F14-52E8-4932-B181-4F4ACBA921F4}">
      <dsp:nvSpPr>
        <dsp:cNvPr id="0" name=""/>
        <dsp:cNvSpPr/>
      </dsp:nvSpPr>
      <dsp:spPr>
        <a:xfrm>
          <a:off x="518295" y="3879223"/>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A09C7E3-7E9B-48C3-8A9B-31156C04CAE9}">
      <dsp:nvSpPr>
        <dsp:cNvPr id="0" name=""/>
        <dsp:cNvSpPr/>
      </dsp:nvSpPr>
      <dsp:spPr>
        <a:xfrm>
          <a:off x="380119" y="4679885"/>
          <a:ext cx="6202342" cy="492448"/>
        </a:xfrm>
        <a:prstGeom prst="rect">
          <a:avLst/>
        </a:prstGeom>
        <a:solidFill>
          <a:schemeClr val="lt1"/>
        </a:solidFill>
        <a:ln w="12700"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390881" tIns="43180" rIns="43180" bIns="43180" numCol="1" spcCol="1270" anchor="ctr" anchorCtr="0">
          <a:noAutofit/>
        </a:bodyPr>
        <a:lstStyle/>
        <a:p>
          <a:pPr marL="0" lvl="0" indent="0" algn="l" defTabSz="755650">
            <a:lnSpc>
              <a:spcPct val="90000"/>
            </a:lnSpc>
            <a:spcBef>
              <a:spcPct val="0"/>
            </a:spcBef>
            <a:spcAft>
              <a:spcPct val="35000"/>
            </a:spcAft>
            <a:buNone/>
          </a:pPr>
          <a:r>
            <a:rPr lang="en-GB" sz="1700" kern="1200" dirty="0"/>
            <a:t>Embedding PAL into the programme increases perceived value</a:t>
          </a:r>
        </a:p>
      </dsp:txBody>
      <dsp:txXfrm>
        <a:off x="380119" y="4679885"/>
        <a:ext cx="6202342" cy="492448"/>
      </dsp:txXfrm>
    </dsp:sp>
    <dsp:sp modelId="{CEF35FB3-73E8-47CB-9E58-3F5FD36858BA}">
      <dsp:nvSpPr>
        <dsp:cNvPr id="0" name=""/>
        <dsp:cNvSpPr/>
      </dsp:nvSpPr>
      <dsp:spPr>
        <a:xfrm>
          <a:off x="72339" y="4618329"/>
          <a:ext cx="615560" cy="615560"/>
        </a:xfrm>
        <a:prstGeom prst="ellipse">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01E37D-1050-424B-B8C9-34874C8F01E8}">
      <dsp:nvSpPr>
        <dsp:cNvPr id="0" name=""/>
        <dsp:cNvSpPr/>
      </dsp:nvSpPr>
      <dsp:spPr>
        <a:xfrm>
          <a:off x="0" y="1853"/>
          <a:ext cx="8274208" cy="78972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10819D-8398-41D6-B288-CD1BBF7B9D91}">
      <dsp:nvSpPr>
        <dsp:cNvPr id="0" name=""/>
        <dsp:cNvSpPr/>
      </dsp:nvSpPr>
      <dsp:spPr>
        <a:xfrm>
          <a:off x="238891" y="179540"/>
          <a:ext cx="434347" cy="434347"/>
        </a:xfrm>
        <a:prstGeom prst="rect">
          <a:avLst/>
        </a:prstGeom>
        <a:blipFill rotWithShape="1">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7A8E0E5-A70F-435C-9E63-BDCB65554FB6}">
      <dsp:nvSpPr>
        <dsp:cNvPr id="0" name=""/>
        <dsp:cNvSpPr/>
      </dsp:nvSpPr>
      <dsp:spPr>
        <a:xfrm>
          <a:off x="912129" y="1853"/>
          <a:ext cx="7362078" cy="7897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579" tIns="83579" rIns="83579" bIns="83579" numCol="1" spcCol="1270" anchor="ctr" anchorCtr="0">
          <a:noAutofit/>
        </a:bodyPr>
        <a:lstStyle/>
        <a:p>
          <a:pPr marL="0" lvl="0" indent="0" algn="l" defTabSz="800100">
            <a:lnSpc>
              <a:spcPct val="100000"/>
            </a:lnSpc>
            <a:spcBef>
              <a:spcPct val="0"/>
            </a:spcBef>
            <a:spcAft>
              <a:spcPct val="35000"/>
            </a:spcAft>
            <a:buNone/>
          </a:pPr>
          <a:r>
            <a:rPr lang="en-GB" sz="1800" kern="1200" dirty="0"/>
            <a:t>Accessibility (Student Disabilities), Language ability &amp; cultural differences can be a learning barrier in PALs</a:t>
          </a:r>
          <a:endParaRPr lang="en-US" sz="1800" kern="1200" dirty="0"/>
        </a:p>
      </dsp:txBody>
      <dsp:txXfrm>
        <a:off x="912129" y="1853"/>
        <a:ext cx="7362078" cy="789722"/>
      </dsp:txXfrm>
    </dsp:sp>
    <dsp:sp modelId="{7500A557-F4D3-4F1C-937F-958754D2DC6D}">
      <dsp:nvSpPr>
        <dsp:cNvPr id="0" name=""/>
        <dsp:cNvSpPr/>
      </dsp:nvSpPr>
      <dsp:spPr>
        <a:xfrm>
          <a:off x="0" y="982656"/>
          <a:ext cx="8274208" cy="78972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F471E6-E554-4858-81C6-73F6B8740B0D}">
      <dsp:nvSpPr>
        <dsp:cNvPr id="0" name=""/>
        <dsp:cNvSpPr/>
      </dsp:nvSpPr>
      <dsp:spPr>
        <a:xfrm>
          <a:off x="238891" y="1166693"/>
          <a:ext cx="434347" cy="434347"/>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6BBB251-B6D4-4580-8957-F245A3F011E9}">
      <dsp:nvSpPr>
        <dsp:cNvPr id="0" name=""/>
        <dsp:cNvSpPr/>
      </dsp:nvSpPr>
      <dsp:spPr>
        <a:xfrm>
          <a:off x="912129" y="989006"/>
          <a:ext cx="7362078" cy="7897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579" tIns="83579" rIns="83579" bIns="83579" numCol="1" spcCol="1270" anchor="ctr" anchorCtr="0">
          <a:noAutofit/>
        </a:bodyPr>
        <a:lstStyle/>
        <a:p>
          <a:pPr marL="0" lvl="0" indent="0" algn="l" defTabSz="800100">
            <a:lnSpc>
              <a:spcPct val="100000"/>
            </a:lnSpc>
            <a:spcBef>
              <a:spcPct val="0"/>
            </a:spcBef>
            <a:spcAft>
              <a:spcPct val="35000"/>
            </a:spcAft>
            <a:buNone/>
          </a:pPr>
          <a:r>
            <a:rPr lang="en-GB" sz="1800" kern="1200" dirty="0"/>
            <a:t>Leaders need to be chosen wisely and given ongoing support – skills evaluation &amp; aligning their goals and expectations is key to success</a:t>
          </a:r>
          <a:endParaRPr lang="en-US" sz="1800" kern="1200" dirty="0"/>
        </a:p>
      </dsp:txBody>
      <dsp:txXfrm>
        <a:off x="912129" y="989006"/>
        <a:ext cx="7362078" cy="789722"/>
      </dsp:txXfrm>
    </dsp:sp>
    <dsp:sp modelId="{D0EB529B-08C4-4832-9FEE-C20359F2BB00}">
      <dsp:nvSpPr>
        <dsp:cNvPr id="0" name=""/>
        <dsp:cNvSpPr/>
      </dsp:nvSpPr>
      <dsp:spPr>
        <a:xfrm>
          <a:off x="0" y="1976159"/>
          <a:ext cx="8274208" cy="78972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D45332-419E-422B-A373-D1E06D2C6BE1}">
      <dsp:nvSpPr>
        <dsp:cNvPr id="0" name=""/>
        <dsp:cNvSpPr/>
      </dsp:nvSpPr>
      <dsp:spPr>
        <a:xfrm>
          <a:off x="238891" y="2153846"/>
          <a:ext cx="434347" cy="434347"/>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3D2861A-5ECC-45B5-B753-6B15822B284E}">
      <dsp:nvSpPr>
        <dsp:cNvPr id="0" name=""/>
        <dsp:cNvSpPr/>
      </dsp:nvSpPr>
      <dsp:spPr>
        <a:xfrm>
          <a:off x="912129" y="1976159"/>
          <a:ext cx="7362078" cy="7897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579" tIns="83579" rIns="83579" bIns="83579" numCol="1" spcCol="1270" anchor="ctr" anchorCtr="0">
          <a:noAutofit/>
        </a:bodyPr>
        <a:lstStyle/>
        <a:p>
          <a:pPr marL="0" lvl="0" indent="0" algn="l" defTabSz="800100">
            <a:lnSpc>
              <a:spcPct val="100000"/>
            </a:lnSpc>
            <a:spcBef>
              <a:spcPct val="0"/>
            </a:spcBef>
            <a:spcAft>
              <a:spcPct val="35000"/>
            </a:spcAft>
            <a:buNone/>
          </a:pPr>
          <a:r>
            <a:rPr lang="en-US" sz="1800" kern="1200" dirty="0"/>
            <a:t>PAL session change student behavior – we saw other PAL sessions naturally evolve for other subjects</a:t>
          </a:r>
        </a:p>
      </dsp:txBody>
      <dsp:txXfrm>
        <a:off x="912129" y="1976159"/>
        <a:ext cx="7362078" cy="789722"/>
      </dsp:txXfrm>
    </dsp:sp>
    <dsp:sp modelId="{56629D23-1A76-4740-B50B-F840E6B291DD}">
      <dsp:nvSpPr>
        <dsp:cNvPr id="0" name=""/>
        <dsp:cNvSpPr/>
      </dsp:nvSpPr>
      <dsp:spPr>
        <a:xfrm>
          <a:off x="0" y="2963312"/>
          <a:ext cx="8274208" cy="78972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96CB29-2705-49F1-9128-09072B24F881}">
      <dsp:nvSpPr>
        <dsp:cNvPr id="0" name=""/>
        <dsp:cNvSpPr/>
      </dsp:nvSpPr>
      <dsp:spPr>
        <a:xfrm>
          <a:off x="238891" y="3140999"/>
          <a:ext cx="434347" cy="43434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49DD133-58DC-4713-A4AB-68B6328D248B}">
      <dsp:nvSpPr>
        <dsp:cNvPr id="0" name=""/>
        <dsp:cNvSpPr/>
      </dsp:nvSpPr>
      <dsp:spPr>
        <a:xfrm>
          <a:off x="912129" y="2963312"/>
          <a:ext cx="7362078" cy="7897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579" tIns="83579" rIns="83579" bIns="83579" numCol="1" spcCol="1270" anchor="ctr" anchorCtr="0">
          <a:noAutofit/>
        </a:bodyPr>
        <a:lstStyle/>
        <a:p>
          <a:pPr marL="0" lvl="0" indent="0" algn="l" defTabSz="800100">
            <a:lnSpc>
              <a:spcPct val="100000"/>
            </a:lnSpc>
            <a:spcBef>
              <a:spcPct val="0"/>
            </a:spcBef>
            <a:spcAft>
              <a:spcPct val="35000"/>
            </a:spcAft>
            <a:buNone/>
          </a:pPr>
          <a:r>
            <a:rPr lang="en-US" sz="1800" kern="1200" dirty="0"/>
            <a:t>PAL sessions (&amp; education in general) need to address changing needs of Students – e.g. childcare flexibility and work for mature students</a:t>
          </a:r>
        </a:p>
      </dsp:txBody>
      <dsp:txXfrm>
        <a:off x="912129" y="2963312"/>
        <a:ext cx="7362078" cy="789722"/>
      </dsp:txXfrm>
    </dsp:sp>
    <dsp:sp modelId="{DBDB9FD0-AD9C-4C0E-9170-EC64BDE02735}">
      <dsp:nvSpPr>
        <dsp:cNvPr id="0" name=""/>
        <dsp:cNvSpPr/>
      </dsp:nvSpPr>
      <dsp:spPr>
        <a:xfrm>
          <a:off x="0" y="3950465"/>
          <a:ext cx="8274208" cy="789722"/>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8D2B09-FA15-4EDE-B071-646B11D6B181}">
      <dsp:nvSpPr>
        <dsp:cNvPr id="0" name=""/>
        <dsp:cNvSpPr/>
      </dsp:nvSpPr>
      <dsp:spPr>
        <a:xfrm>
          <a:off x="238891" y="4128152"/>
          <a:ext cx="434347" cy="434347"/>
        </a:xfrm>
        <a:prstGeom prst="rect">
          <a:avLst/>
        </a:prstGeom>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C9ABE5-E0B2-44B4-93E3-480993BEDF72}">
      <dsp:nvSpPr>
        <dsp:cNvPr id="0" name=""/>
        <dsp:cNvSpPr/>
      </dsp:nvSpPr>
      <dsp:spPr>
        <a:xfrm>
          <a:off x="912129" y="3950465"/>
          <a:ext cx="7362078" cy="7897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579" tIns="83579" rIns="83579" bIns="83579" numCol="1" spcCol="1270" anchor="ctr" anchorCtr="0">
          <a:noAutofit/>
        </a:bodyPr>
        <a:lstStyle/>
        <a:p>
          <a:pPr marL="0" lvl="0" indent="0" algn="l" defTabSz="800100">
            <a:lnSpc>
              <a:spcPct val="100000"/>
            </a:lnSpc>
            <a:spcBef>
              <a:spcPct val="0"/>
            </a:spcBef>
            <a:spcAft>
              <a:spcPct val="35000"/>
            </a:spcAft>
            <a:buNone/>
          </a:pPr>
          <a:r>
            <a:rPr lang="en-US" sz="1800" kern="1200" dirty="0"/>
            <a:t>Technology isn’t the “be all and end all” - Doing tasks on a whiteboard as a group was more beneficial than using the technology for coding</a:t>
          </a:r>
        </a:p>
      </dsp:txBody>
      <dsp:txXfrm>
        <a:off x="912129" y="3950465"/>
        <a:ext cx="7362078" cy="789722"/>
      </dsp:txXfrm>
    </dsp:sp>
    <dsp:sp modelId="{D33CA3DE-C9D6-43CE-B0A6-6ADBE8C1D8D3}">
      <dsp:nvSpPr>
        <dsp:cNvPr id="0" name=""/>
        <dsp:cNvSpPr/>
      </dsp:nvSpPr>
      <dsp:spPr>
        <a:xfrm>
          <a:off x="0" y="4937618"/>
          <a:ext cx="8274208" cy="78972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9AEC80-9660-4978-B104-35F68BEF2DD6}">
      <dsp:nvSpPr>
        <dsp:cNvPr id="0" name=""/>
        <dsp:cNvSpPr/>
      </dsp:nvSpPr>
      <dsp:spPr>
        <a:xfrm>
          <a:off x="238891" y="5115305"/>
          <a:ext cx="434347" cy="434347"/>
        </a:xfrm>
        <a:prstGeom prst="rect">
          <a:avLst/>
        </a:prstGeom>
        <a:blipFill>
          <a:blip xmlns:r="http://schemas.openxmlformats.org/officeDocument/2006/relationships" r:embed="rId11">
            <a:extLst>
              <a:ext uri="{28A0092B-C50C-407E-A947-70E740481C1C}">
                <a14:useLocalDpi xmlns:a14="http://schemas.microsoft.com/office/drawing/2010/main" val="0"/>
              </a:ext>
              <a:ext uri="{837473B0-CC2E-450A-ABE3-18F120FF3D39}">
                <a1611:picAttrSrcUrl xmlns:a1611="http://schemas.microsoft.com/office/drawing/2016/11/main" r:id="rId12"/>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9F90F7-CF05-4327-BE1E-B13CB053F29C}">
      <dsp:nvSpPr>
        <dsp:cNvPr id="0" name=""/>
        <dsp:cNvSpPr/>
      </dsp:nvSpPr>
      <dsp:spPr>
        <a:xfrm>
          <a:off x="912129" y="4937618"/>
          <a:ext cx="7362078" cy="7897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579" tIns="83579" rIns="83579" bIns="83579" numCol="1" spcCol="1270" anchor="ctr" anchorCtr="0">
          <a:noAutofit/>
        </a:bodyPr>
        <a:lstStyle/>
        <a:p>
          <a:pPr marL="0" lvl="0" indent="0" algn="l" defTabSz="800100">
            <a:lnSpc>
              <a:spcPct val="100000"/>
            </a:lnSpc>
            <a:spcBef>
              <a:spcPct val="0"/>
            </a:spcBef>
            <a:spcAft>
              <a:spcPct val="35000"/>
            </a:spcAft>
            <a:buNone/>
          </a:pPr>
          <a:r>
            <a:rPr lang="en-US" sz="1800" kern="1200" dirty="0"/>
            <a:t>Moderated Online Communications [WhatsApp] was central to maintaining a focused learning community that goes beyond the PAL sessions</a:t>
          </a:r>
        </a:p>
      </dsp:txBody>
      <dsp:txXfrm>
        <a:off x="912129" y="4937618"/>
        <a:ext cx="7362078" cy="7897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1A308C-98D6-4391-8CBF-D008CD16C9D8}">
      <dsp:nvSpPr>
        <dsp:cNvPr id="0" name=""/>
        <dsp:cNvSpPr/>
      </dsp:nvSpPr>
      <dsp:spPr>
        <a:xfrm>
          <a:off x="1538043" y="0"/>
          <a:ext cx="1583269" cy="1583430"/>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B2699C2D-66EE-4550-9594-C34E6981893E}">
      <dsp:nvSpPr>
        <dsp:cNvPr id="0" name=""/>
        <dsp:cNvSpPr/>
      </dsp:nvSpPr>
      <dsp:spPr>
        <a:xfrm>
          <a:off x="1887603" y="573158"/>
          <a:ext cx="883553" cy="4417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IE" sz="1900" kern="1200" dirty="0"/>
            <a:t>Plan</a:t>
          </a:r>
        </a:p>
      </dsp:txBody>
      <dsp:txXfrm>
        <a:off x="1887603" y="573158"/>
        <a:ext cx="883553" cy="441731"/>
      </dsp:txXfrm>
    </dsp:sp>
    <dsp:sp modelId="{8E503270-6B97-40CC-8965-CEC3740F6496}">
      <dsp:nvSpPr>
        <dsp:cNvPr id="0" name=""/>
        <dsp:cNvSpPr/>
      </dsp:nvSpPr>
      <dsp:spPr>
        <a:xfrm>
          <a:off x="1098196" y="909916"/>
          <a:ext cx="1583269" cy="1583430"/>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181F9254-829B-41F1-B731-12AC94BFD6F3}">
      <dsp:nvSpPr>
        <dsp:cNvPr id="0" name=""/>
        <dsp:cNvSpPr/>
      </dsp:nvSpPr>
      <dsp:spPr>
        <a:xfrm>
          <a:off x="1445975" y="1484754"/>
          <a:ext cx="883553" cy="4417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IE" sz="1900" kern="1200" dirty="0"/>
            <a:t>Action</a:t>
          </a:r>
        </a:p>
      </dsp:txBody>
      <dsp:txXfrm>
        <a:off x="1445975" y="1484754"/>
        <a:ext cx="883553" cy="441731"/>
      </dsp:txXfrm>
    </dsp:sp>
    <dsp:sp modelId="{7C9F0219-8650-4DD1-B837-E9952A49D2CE}">
      <dsp:nvSpPr>
        <dsp:cNvPr id="0" name=""/>
        <dsp:cNvSpPr/>
      </dsp:nvSpPr>
      <dsp:spPr>
        <a:xfrm>
          <a:off x="1538043" y="1823191"/>
          <a:ext cx="1583269" cy="1583430"/>
        </a:xfrm>
        <a:prstGeom prst="circularArrow">
          <a:avLst>
            <a:gd name="adj1" fmla="val 10980"/>
            <a:gd name="adj2" fmla="val 1142322"/>
            <a:gd name="adj3" fmla="val 4500000"/>
            <a:gd name="adj4" fmla="val 13500000"/>
            <a:gd name="adj5" fmla="val 125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6CC7D16E-E0CF-4E35-A49D-95DBFE744E20}">
      <dsp:nvSpPr>
        <dsp:cNvPr id="0" name=""/>
        <dsp:cNvSpPr/>
      </dsp:nvSpPr>
      <dsp:spPr>
        <a:xfrm>
          <a:off x="1887603" y="2396350"/>
          <a:ext cx="883553" cy="4417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IE" sz="1900" kern="1200" dirty="0"/>
            <a:t>Observe</a:t>
          </a:r>
        </a:p>
      </dsp:txBody>
      <dsp:txXfrm>
        <a:off x="1887603" y="2396350"/>
        <a:ext cx="883553" cy="441731"/>
      </dsp:txXfrm>
    </dsp:sp>
    <dsp:sp modelId="{D2854147-165F-493D-8458-B887232635A9}">
      <dsp:nvSpPr>
        <dsp:cNvPr id="0" name=""/>
        <dsp:cNvSpPr/>
      </dsp:nvSpPr>
      <dsp:spPr>
        <a:xfrm>
          <a:off x="1211053" y="2838081"/>
          <a:ext cx="1360227" cy="1360885"/>
        </a:xfrm>
        <a:prstGeom prst="blockArc">
          <a:avLst>
            <a:gd name="adj1" fmla="val 0"/>
            <a:gd name="adj2" fmla="val 18900000"/>
            <a:gd name="adj3" fmla="val 1274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DA4F1E49-0CD5-4A33-A541-E40F1BC96326}">
      <dsp:nvSpPr>
        <dsp:cNvPr id="0" name=""/>
        <dsp:cNvSpPr/>
      </dsp:nvSpPr>
      <dsp:spPr>
        <a:xfrm>
          <a:off x="1445975" y="3307946"/>
          <a:ext cx="883553" cy="4417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IE" sz="1900" kern="1200" dirty="0"/>
            <a:t>Reflect</a:t>
          </a:r>
        </a:p>
      </dsp:txBody>
      <dsp:txXfrm>
        <a:off x="1445975" y="3307946"/>
        <a:ext cx="883553" cy="4417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93643F-8F1D-4D35-B28F-0946194180EE}">
      <dsp:nvSpPr>
        <dsp:cNvPr id="0" name=""/>
        <dsp:cNvSpPr/>
      </dsp:nvSpPr>
      <dsp:spPr>
        <a:xfrm>
          <a:off x="2253" y="301747"/>
          <a:ext cx="1644513" cy="1644513"/>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r>
            <a:rPr lang="en-IE" sz="2500" kern="1200" dirty="0"/>
            <a:t>Lecture</a:t>
          </a:r>
        </a:p>
      </dsp:txBody>
      <dsp:txXfrm>
        <a:off x="243086" y="542580"/>
        <a:ext cx="1162847" cy="1162847"/>
      </dsp:txXfrm>
    </dsp:sp>
    <dsp:sp modelId="{3CF86501-4737-4866-B7CF-708F4A92A2BC}">
      <dsp:nvSpPr>
        <dsp:cNvPr id="0" name=""/>
        <dsp:cNvSpPr/>
      </dsp:nvSpPr>
      <dsp:spPr>
        <a:xfrm rot="18039407">
          <a:off x="1505689" y="708253"/>
          <a:ext cx="775016" cy="0"/>
        </a:xfrm>
        <a:custGeom>
          <a:avLst/>
          <a:gdLst/>
          <a:ahLst/>
          <a:cxnLst/>
          <a:rect l="0" t="0" r="0" b="0"/>
          <a:pathLst>
            <a:path>
              <a:moveTo>
                <a:pt x="0" y="0"/>
              </a:moveTo>
              <a:lnTo>
                <a:pt x="775016"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46D5588-BC41-4FBB-A639-DD0DF42BDFA9}">
      <dsp:nvSpPr>
        <dsp:cNvPr id="0" name=""/>
        <dsp:cNvSpPr/>
      </dsp:nvSpPr>
      <dsp:spPr>
        <a:xfrm rot="13362124">
          <a:off x="3704695" y="716545"/>
          <a:ext cx="1007512" cy="0"/>
        </a:xfrm>
        <a:custGeom>
          <a:avLst/>
          <a:gdLst/>
          <a:ahLst/>
          <a:cxnLst/>
          <a:rect l="0" t="0" r="0" b="0"/>
          <a:pathLst>
            <a:path>
              <a:moveTo>
                <a:pt x="0" y="0"/>
              </a:moveTo>
              <a:lnTo>
                <a:pt x="1007512"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CBACF1-4C6F-4928-B1FD-6AAFC99D14FB}">
      <dsp:nvSpPr>
        <dsp:cNvPr id="0" name=""/>
        <dsp:cNvSpPr/>
      </dsp:nvSpPr>
      <dsp:spPr>
        <a:xfrm>
          <a:off x="2090786" y="374904"/>
          <a:ext cx="192220" cy="0"/>
        </a:xfrm>
        <a:prstGeom prst="line">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CF93D0-3232-439E-A611-6A97C763366F}">
      <dsp:nvSpPr>
        <dsp:cNvPr id="0" name=""/>
        <dsp:cNvSpPr/>
      </dsp:nvSpPr>
      <dsp:spPr>
        <a:xfrm>
          <a:off x="2283006" y="355"/>
          <a:ext cx="1363019" cy="74909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IE" sz="1300" kern="1200"/>
            <a:t>Abstract Concepts</a:t>
          </a:r>
          <a:endParaRPr lang="en-IE" sz="1300" kern="1200" dirty="0"/>
        </a:p>
      </dsp:txBody>
      <dsp:txXfrm>
        <a:off x="2283006" y="355"/>
        <a:ext cx="1363019" cy="749099"/>
      </dsp:txXfrm>
    </dsp:sp>
    <dsp:sp modelId="{3191F7E2-1E1D-466B-A55B-8B906C7AA265}">
      <dsp:nvSpPr>
        <dsp:cNvPr id="0" name=""/>
        <dsp:cNvSpPr/>
      </dsp:nvSpPr>
      <dsp:spPr>
        <a:xfrm>
          <a:off x="3646025" y="374904"/>
          <a:ext cx="192220" cy="0"/>
        </a:xfrm>
        <a:prstGeom prst="line">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9D219C-F019-4C58-AAA7-052F912BC614}">
      <dsp:nvSpPr>
        <dsp:cNvPr id="0" name=""/>
        <dsp:cNvSpPr/>
      </dsp:nvSpPr>
      <dsp:spPr>
        <a:xfrm>
          <a:off x="1695609" y="1124004"/>
          <a:ext cx="395176" cy="0"/>
        </a:xfrm>
        <a:custGeom>
          <a:avLst/>
          <a:gdLst/>
          <a:ahLst/>
          <a:cxnLst/>
          <a:rect l="0" t="0" r="0" b="0"/>
          <a:pathLst>
            <a:path>
              <a:moveTo>
                <a:pt x="0" y="0"/>
              </a:moveTo>
              <a:lnTo>
                <a:pt x="395176"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836F39-FADA-4E2D-8AA3-3116E90F99B7}">
      <dsp:nvSpPr>
        <dsp:cNvPr id="0" name=""/>
        <dsp:cNvSpPr/>
      </dsp:nvSpPr>
      <dsp:spPr>
        <a:xfrm rot="10876981">
          <a:off x="3838153" y="1132295"/>
          <a:ext cx="740596" cy="0"/>
        </a:xfrm>
        <a:custGeom>
          <a:avLst/>
          <a:gdLst/>
          <a:ahLst/>
          <a:cxnLst/>
          <a:rect l="0" t="0" r="0" b="0"/>
          <a:pathLst>
            <a:path>
              <a:moveTo>
                <a:pt x="0" y="0"/>
              </a:moveTo>
              <a:lnTo>
                <a:pt x="740596"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4D2ACDE-6E20-4091-8801-A2CD2EB69E86}">
      <dsp:nvSpPr>
        <dsp:cNvPr id="0" name=""/>
        <dsp:cNvSpPr/>
      </dsp:nvSpPr>
      <dsp:spPr>
        <a:xfrm>
          <a:off x="2090786" y="1124004"/>
          <a:ext cx="192220" cy="0"/>
        </a:xfrm>
        <a:prstGeom prst="line">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778C87-D679-4CA3-A3D1-86C3F14C80A5}">
      <dsp:nvSpPr>
        <dsp:cNvPr id="0" name=""/>
        <dsp:cNvSpPr/>
      </dsp:nvSpPr>
      <dsp:spPr>
        <a:xfrm>
          <a:off x="2283006" y="749454"/>
          <a:ext cx="1363019" cy="74909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GB" sz="1300" kern="1200" dirty="0"/>
            <a:t>Theory</a:t>
          </a:r>
          <a:endParaRPr lang="en-IE" sz="1300" kern="1200" dirty="0"/>
        </a:p>
      </dsp:txBody>
      <dsp:txXfrm>
        <a:off x="2283006" y="749454"/>
        <a:ext cx="1363019" cy="749099"/>
      </dsp:txXfrm>
    </dsp:sp>
    <dsp:sp modelId="{DEA326B6-917E-4411-B8C2-BF9A6671B75A}">
      <dsp:nvSpPr>
        <dsp:cNvPr id="0" name=""/>
        <dsp:cNvSpPr/>
      </dsp:nvSpPr>
      <dsp:spPr>
        <a:xfrm>
          <a:off x="3646025" y="1124004"/>
          <a:ext cx="192220" cy="0"/>
        </a:xfrm>
        <a:prstGeom prst="line">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61566F-6232-4C45-82E5-7A9265710BF6}">
      <dsp:nvSpPr>
        <dsp:cNvPr id="0" name=""/>
        <dsp:cNvSpPr/>
      </dsp:nvSpPr>
      <dsp:spPr>
        <a:xfrm rot="3560593">
          <a:off x="1505689" y="1539754"/>
          <a:ext cx="775016" cy="0"/>
        </a:xfrm>
        <a:custGeom>
          <a:avLst/>
          <a:gdLst/>
          <a:ahLst/>
          <a:cxnLst/>
          <a:rect l="0" t="0" r="0" b="0"/>
          <a:pathLst>
            <a:path>
              <a:moveTo>
                <a:pt x="0" y="0"/>
              </a:moveTo>
              <a:lnTo>
                <a:pt x="775016"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0ECFA1-1F99-4E55-BEDC-243847934327}">
      <dsp:nvSpPr>
        <dsp:cNvPr id="0" name=""/>
        <dsp:cNvSpPr/>
      </dsp:nvSpPr>
      <dsp:spPr>
        <a:xfrm rot="8322921">
          <a:off x="3715791" y="1548045"/>
          <a:ext cx="985321" cy="0"/>
        </a:xfrm>
        <a:custGeom>
          <a:avLst/>
          <a:gdLst/>
          <a:ahLst/>
          <a:cxnLst/>
          <a:rect l="0" t="0" r="0" b="0"/>
          <a:pathLst>
            <a:path>
              <a:moveTo>
                <a:pt x="0" y="0"/>
              </a:moveTo>
              <a:lnTo>
                <a:pt x="985321"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9024ED-4634-424F-A8A2-7392B7DB2D94}">
      <dsp:nvSpPr>
        <dsp:cNvPr id="0" name=""/>
        <dsp:cNvSpPr/>
      </dsp:nvSpPr>
      <dsp:spPr>
        <a:xfrm>
          <a:off x="2090786" y="1873103"/>
          <a:ext cx="192220" cy="0"/>
        </a:xfrm>
        <a:prstGeom prst="line">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3437E03-8B43-4C23-A1D9-2F9B26641DA8}">
      <dsp:nvSpPr>
        <dsp:cNvPr id="0" name=""/>
        <dsp:cNvSpPr/>
      </dsp:nvSpPr>
      <dsp:spPr>
        <a:xfrm>
          <a:off x="2283006" y="1498553"/>
          <a:ext cx="1363019" cy="74909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IE" sz="1300" kern="1200" dirty="0"/>
            <a:t>Laboratory Work</a:t>
          </a:r>
        </a:p>
      </dsp:txBody>
      <dsp:txXfrm>
        <a:off x="2283006" y="1498553"/>
        <a:ext cx="1363019" cy="749099"/>
      </dsp:txXfrm>
    </dsp:sp>
    <dsp:sp modelId="{D2D05413-7725-4095-A1C6-AAC88F0C3652}">
      <dsp:nvSpPr>
        <dsp:cNvPr id="0" name=""/>
        <dsp:cNvSpPr/>
      </dsp:nvSpPr>
      <dsp:spPr>
        <a:xfrm>
          <a:off x="3646025" y="1873103"/>
          <a:ext cx="192220" cy="0"/>
        </a:xfrm>
        <a:prstGeom prst="line">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DD33FC-97F8-486A-AB52-B542328E2815}">
      <dsp:nvSpPr>
        <dsp:cNvPr id="0" name=""/>
        <dsp:cNvSpPr/>
      </dsp:nvSpPr>
      <dsp:spPr>
        <a:xfrm>
          <a:off x="4670168" y="320379"/>
          <a:ext cx="1644513" cy="1644513"/>
        </a:xfrm>
        <a:prstGeom prst="ellipse">
          <a:avLst/>
        </a:prstGeom>
        <a:solidFill>
          <a:schemeClr val="accent3">
            <a:hueOff val="427282"/>
            <a:satOff val="-9033"/>
            <a:lumOff val="-7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r>
            <a:rPr lang="en-IE" sz="2500" kern="1200" dirty="0"/>
            <a:t>Weekly PAL Sessions</a:t>
          </a:r>
        </a:p>
      </dsp:txBody>
      <dsp:txXfrm>
        <a:off x="4911001" y="561212"/>
        <a:ext cx="1162847" cy="1162847"/>
      </dsp:txXfrm>
    </dsp:sp>
    <dsp:sp modelId="{68EBFAEB-7940-43D5-9D64-C749DCBFD1F0}">
      <dsp:nvSpPr>
        <dsp:cNvPr id="0" name=""/>
        <dsp:cNvSpPr/>
      </dsp:nvSpPr>
      <dsp:spPr>
        <a:xfrm rot="18185668">
          <a:off x="6184654" y="716748"/>
          <a:ext cx="815205" cy="0"/>
        </a:xfrm>
        <a:custGeom>
          <a:avLst/>
          <a:gdLst/>
          <a:ahLst/>
          <a:cxnLst/>
          <a:rect l="0" t="0" r="0" b="0"/>
          <a:pathLst>
            <a:path>
              <a:moveTo>
                <a:pt x="0" y="0"/>
              </a:moveTo>
              <a:lnTo>
                <a:pt x="815205"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3B509DD-C4A3-4481-9A44-C79029C3233A}">
      <dsp:nvSpPr>
        <dsp:cNvPr id="0" name=""/>
        <dsp:cNvSpPr/>
      </dsp:nvSpPr>
      <dsp:spPr>
        <a:xfrm rot="13496523">
          <a:off x="8424464" y="708456"/>
          <a:ext cx="943347" cy="0"/>
        </a:xfrm>
        <a:custGeom>
          <a:avLst/>
          <a:gdLst/>
          <a:ahLst/>
          <a:cxnLst/>
          <a:rect l="0" t="0" r="0" b="0"/>
          <a:pathLst>
            <a:path>
              <a:moveTo>
                <a:pt x="0" y="0"/>
              </a:moveTo>
              <a:lnTo>
                <a:pt x="943347"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E8930B-828C-44D5-89F6-42CE924E46F8}">
      <dsp:nvSpPr>
        <dsp:cNvPr id="0" name=""/>
        <dsp:cNvSpPr/>
      </dsp:nvSpPr>
      <dsp:spPr>
        <a:xfrm>
          <a:off x="6814816" y="375270"/>
          <a:ext cx="192220" cy="0"/>
        </a:xfrm>
        <a:prstGeom prst="line">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45B193-3C4E-40EB-B409-EE1DEEC16A71}">
      <dsp:nvSpPr>
        <dsp:cNvPr id="0" name=""/>
        <dsp:cNvSpPr/>
      </dsp:nvSpPr>
      <dsp:spPr>
        <a:xfrm>
          <a:off x="7007037" y="721"/>
          <a:ext cx="1363019" cy="74909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IE" sz="1300" kern="1200" dirty="0"/>
            <a:t>Lesson Plans</a:t>
          </a:r>
        </a:p>
      </dsp:txBody>
      <dsp:txXfrm>
        <a:off x="7007037" y="721"/>
        <a:ext cx="1363019" cy="749099"/>
      </dsp:txXfrm>
    </dsp:sp>
    <dsp:sp modelId="{D0E886CE-EEC8-43C5-9E41-81DB9E02B6E9}">
      <dsp:nvSpPr>
        <dsp:cNvPr id="0" name=""/>
        <dsp:cNvSpPr/>
      </dsp:nvSpPr>
      <dsp:spPr>
        <a:xfrm>
          <a:off x="8370056" y="375270"/>
          <a:ext cx="192220" cy="0"/>
        </a:xfrm>
        <a:prstGeom prst="line">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9748A1-A56A-4B7C-897C-CC773EB1E918}">
      <dsp:nvSpPr>
        <dsp:cNvPr id="0" name=""/>
        <dsp:cNvSpPr/>
      </dsp:nvSpPr>
      <dsp:spPr>
        <a:xfrm rot="21512821">
          <a:off x="6395381" y="1132295"/>
          <a:ext cx="653984" cy="0"/>
        </a:xfrm>
        <a:custGeom>
          <a:avLst/>
          <a:gdLst/>
          <a:ahLst/>
          <a:cxnLst/>
          <a:rect l="0" t="0" r="0" b="0"/>
          <a:pathLst>
            <a:path>
              <a:moveTo>
                <a:pt x="0" y="0"/>
              </a:moveTo>
              <a:lnTo>
                <a:pt x="653984"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14A49E-F877-49B8-883C-FB9A82229CF7}">
      <dsp:nvSpPr>
        <dsp:cNvPr id="0" name=""/>
        <dsp:cNvSpPr/>
      </dsp:nvSpPr>
      <dsp:spPr>
        <a:xfrm rot="10800000">
          <a:off x="8327833" y="1124004"/>
          <a:ext cx="876377" cy="0"/>
        </a:xfrm>
        <a:custGeom>
          <a:avLst/>
          <a:gdLst/>
          <a:ahLst/>
          <a:cxnLst/>
          <a:rect l="0" t="0" r="0" b="0"/>
          <a:pathLst>
            <a:path>
              <a:moveTo>
                <a:pt x="0" y="0"/>
              </a:moveTo>
              <a:lnTo>
                <a:pt x="876377"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01EF03-A5A0-4919-A5E0-E80FF4404AFE}">
      <dsp:nvSpPr>
        <dsp:cNvPr id="0" name=""/>
        <dsp:cNvSpPr/>
      </dsp:nvSpPr>
      <dsp:spPr>
        <a:xfrm>
          <a:off x="7049260" y="1124004"/>
          <a:ext cx="140642" cy="0"/>
        </a:xfrm>
        <a:prstGeom prst="line">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AFA427E-200B-4642-9118-91AC822F1C2B}">
      <dsp:nvSpPr>
        <dsp:cNvPr id="0" name=""/>
        <dsp:cNvSpPr/>
      </dsp:nvSpPr>
      <dsp:spPr>
        <a:xfrm>
          <a:off x="7189903" y="749820"/>
          <a:ext cx="997286" cy="74836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IE" sz="1300" kern="1200" dirty="0"/>
            <a:t>Problems Aligned to Material</a:t>
          </a:r>
        </a:p>
      </dsp:txBody>
      <dsp:txXfrm>
        <a:off x="7189903" y="749820"/>
        <a:ext cx="997286" cy="748367"/>
      </dsp:txXfrm>
    </dsp:sp>
    <dsp:sp modelId="{B93898E3-B425-4F53-9812-C3DD4200DA63}">
      <dsp:nvSpPr>
        <dsp:cNvPr id="0" name=""/>
        <dsp:cNvSpPr/>
      </dsp:nvSpPr>
      <dsp:spPr>
        <a:xfrm>
          <a:off x="8187190" y="1124004"/>
          <a:ext cx="140642" cy="0"/>
        </a:xfrm>
        <a:prstGeom prst="line">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FAB4E3-61B3-45D9-8E46-A937C23526CE}">
      <dsp:nvSpPr>
        <dsp:cNvPr id="0" name=""/>
        <dsp:cNvSpPr/>
      </dsp:nvSpPr>
      <dsp:spPr>
        <a:xfrm rot="3335285">
          <a:off x="6198443" y="1547842"/>
          <a:ext cx="787628" cy="0"/>
        </a:xfrm>
        <a:custGeom>
          <a:avLst/>
          <a:gdLst/>
          <a:ahLst/>
          <a:cxnLst/>
          <a:rect l="0" t="0" r="0" b="0"/>
          <a:pathLst>
            <a:path>
              <a:moveTo>
                <a:pt x="0" y="0"/>
              </a:moveTo>
              <a:lnTo>
                <a:pt x="787628"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FDA809D-7C5C-4EDD-8997-38D93C053470}">
      <dsp:nvSpPr>
        <dsp:cNvPr id="0" name=""/>
        <dsp:cNvSpPr/>
      </dsp:nvSpPr>
      <dsp:spPr>
        <a:xfrm rot="8103477">
          <a:off x="8424464" y="1539551"/>
          <a:ext cx="943347" cy="0"/>
        </a:xfrm>
        <a:custGeom>
          <a:avLst/>
          <a:gdLst/>
          <a:ahLst/>
          <a:cxnLst/>
          <a:rect l="0" t="0" r="0" b="0"/>
          <a:pathLst>
            <a:path>
              <a:moveTo>
                <a:pt x="0" y="0"/>
              </a:moveTo>
              <a:lnTo>
                <a:pt x="943347"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A4A6EA-B2AE-4C0E-ADE5-EC395354C90E}">
      <dsp:nvSpPr>
        <dsp:cNvPr id="0" name=""/>
        <dsp:cNvSpPr/>
      </dsp:nvSpPr>
      <dsp:spPr>
        <a:xfrm>
          <a:off x="6814816" y="1872737"/>
          <a:ext cx="192220" cy="0"/>
        </a:xfrm>
        <a:prstGeom prst="line">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7010883-5BFA-4B6E-9BEB-D3EC405AD833}">
      <dsp:nvSpPr>
        <dsp:cNvPr id="0" name=""/>
        <dsp:cNvSpPr/>
      </dsp:nvSpPr>
      <dsp:spPr>
        <a:xfrm>
          <a:off x="7007037" y="1498187"/>
          <a:ext cx="1363019" cy="74909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IE" sz="1300" kern="1200" dirty="0"/>
            <a:t>Group Tasks</a:t>
          </a:r>
        </a:p>
      </dsp:txBody>
      <dsp:txXfrm>
        <a:off x="7007037" y="1498187"/>
        <a:ext cx="1363019" cy="749099"/>
      </dsp:txXfrm>
    </dsp:sp>
    <dsp:sp modelId="{CAF7A605-CA06-43CA-B6FA-3F2DC7839038}">
      <dsp:nvSpPr>
        <dsp:cNvPr id="0" name=""/>
        <dsp:cNvSpPr/>
      </dsp:nvSpPr>
      <dsp:spPr>
        <a:xfrm>
          <a:off x="8370056" y="1872737"/>
          <a:ext cx="192220" cy="0"/>
        </a:xfrm>
        <a:prstGeom prst="line">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E478E4-AE2A-4DFF-A080-6C0EDF66B20B}">
      <dsp:nvSpPr>
        <dsp:cNvPr id="0" name=""/>
        <dsp:cNvSpPr/>
      </dsp:nvSpPr>
      <dsp:spPr>
        <a:xfrm>
          <a:off x="9312526" y="301747"/>
          <a:ext cx="1644513" cy="1644513"/>
        </a:xfrm>
        <a:prstGeom prst="ellipse">
          <a:avLst/>
        </a:prstGeom>
        <a:solidFill>
          <a:schemeClr val="accent3">
            <a:hueOff val="854565"/>
            <a:satOff val="-18066"/>
            <a:lumOff val="-1490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r>
            <a:rPr lang="en-IE" sz="2500" kern="1200" dirty="0"/>
            <a:t>Lecturer Support</a:t>
          </a:r>
        </a:p>
      </dsp:txBody>
      <dsp:txXfrm>
        <a:off x="9553359" y="542580"/>
        <a:ext cx="1162847" cy="116284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01E37D-1050-424B-B8C9-34874C8F01E8}">
      <dsp:nvSpPr>
        <dsp:cNvPr id="0" name=""/>
        <dsp:cNvSpPr/>
      </dsp:nvSpPr>
      <dsp:spPr>
        <a:xfrm>
          <a:off x="0" y="7698"/>
          <a:ext cx="6912245" cy="116241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10819D-8398-41D6-B288-CD1BBF7B9D91}">
      <dsp:nvSpPr>
        <dsp:cNvPr id="0" name=""/>
        <dsp:cNvSpPr/>
      </dsp:nvSpPr>
      <dsp:spPr>
        <a:xfrm>
          <a:off x="351631" y="269242"/>
          <a:ext cx="639330" cy="639330"/>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7A8E0E5-A70F-435C-9E63-BDCB65554FB6}">
      <dsp:nvSpPr>
        <dsp:cNvPr id="0" name=""/>
        <dsp:cNvSpPr/>
      </dsp:nvSpPr>
      <dsp:spPr>
        <a:xfrm>
          <a:off x="1342593" y="7698"/>
          <a:ext cx="5568339" cy="11624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023" tIns="123023" rIns="123023" bIns="123023" numCol="1" spcCol="1270" anchor="ctr" anchorCtr="0">
          <a:noAutofit/>
        </a:bodyPr>
        <a:lstStyle/>
        <a:p>
          <a:pPr marL="0" lvl="0" indent="0" algn="l" defTabSz="977900">
            <a:lnSpc>
              <a:spcPct val="90000"/>
            </a:lnSpc>
            <a:spcBef>
              <a:spcPct val="0"/>
            </a:spcBef>
            <a:spcAft>
              <a:spcPct val="35000"/>
            </a:spcAft>
            <a:buNone/>
          </a:pPr>
          <a:r>
            <a:rPr lang="en-GB" sz="2200" kern="1200"/>
            <a:t>Make them self sustaining – minimum Lecturer Involvement</a:t>
          </a:r>
          <a:endParaRPr lang="en-US" sz="2200" kern="1200"/>
        </a:p>
      </dsp:txBody>
      <dsp:txXfrm>
        <a:off x="1342593" y="7698"/>
        <a:ext cx="5568339" cy="1162418"/>
      </dsp:txXfrm>
    </dsp:sp>
    <dsp:sp modelId="{7500A557-F4D3-4F1C-937F-958754D2DC6D}">
      <dsp:nvSpPr>
        <dsp:cNvPr id="0" name=""/>
        <dsp:cNvSpPr/>
      </dsp:nvSpPr>
      <dsp:spPr>
        <a:xfrm>
          <a:off x="0" y="1451375"/>
          <a:ext cx="6912245" cy="116241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F471E6-E554-4858-81C6-73F6B8740B0D}">
      <dsp:nvSpPr>
        <dsp:cNvPr id="0" name=""/>
        <dsp:cNvSpPr/>
      </dsp:nvSpPr>
      <dsp:spPr>
        <a:xfrm>
          <a:off x="351631" y="1722265"/>
          <a:ext cx="639330" cy="639330"/>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6BBB251-B6D4-4580-8957-F245A3F011E9}">
      <dsp:nvSpPr>
        <dsp:cNvPr id="0" name=""/>
        <dsp:cNvSpPr/>
      </dsp:nvSpPr>
      <dsp:spPr>
        <a:xfrm>
          <a:off x="1516034" y="1460720"/>
          <a:ext cx="2365887" cy="11624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023" tIns="123023" rIns="123023" bIns="123023" numCol="1" spcCol="1270" anchor="ctr" anchorCtr="0">
          <a:noAutofit/>
        </a:bodyPr>
        <a:lstStyle/>
        <a:p>
          <a:pPr marL="0" lvl="0" indent="0" algn="l" defTabSz="977900">
            <a:lnSpc>
              <a:spcPct val="90000"/>
            </a:lnSpc>
            <a:spcBef>
              <a:spcPct val="0"/>
            </a:spcBef>
            <a:spcAft>
              <a:spcPct val="35000"/>
            </a:spcAft>
            <a:buNone/>
          </a:pPr>
          <a:r>
            <a:rPr lang="en-GB" sz="2200" kern="1200" dirty="0"/>
            <a:t>Making them a closed loop</a:t>
          </a:r>
          <a:endParaRPr lang="en-US" sz="2200" kern="1200" dirty="0"/>
        </a:p>
      </dsp:txBody>
      <dsp:txXfrm>
        <a:off x="1516034" y="1460720"/>
        <a:ext cx="2365887" cy="1162418"/>
      </dsp:txXfrm>
    </dsp:sp>
    <dsp:sp modelId="{28D4A87E-4AC3-478D-8A5B-81DA41741B12}">
      <dsp:nvSpPr>
        <dsp:cNvPr id="0" name=""/>
        <dsp:cNvSpPr/>
      </dsp:nvSpPr>
      <dsp:spPr>
        <a:xfrm>
          <a:off x="3823306" y="1460709"/>
          <a:ext cx="2753776" cy="11624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023" tIns="123023" rIns="123023" bIns="123023" numCol="1" spcCol="1270" anchor="ctr" anchorCtr="0">
          <a:noAutofit/>
        </a:bodyPr>
        <a:lstStyle/>
        <a:p>
          <a:pPr marL="0" lvl="0" indent="0" algn="l" defTabSz="533400">
            <a:lnSpc>
              <a:spcPct val="90000"/>
            </a:lnSpc>
            <a:spcBef>
              <a:spcPct val="0"/>
            </a:spcBef>
            <a:spcAft>
              <a:spcPct val="35000"/>
            </a:spcAft>
            <a:buNone/>
          </a:pPr>
          <a:r>
            <a:rPr lang="en-GB" sz="1200" b="1" kern="1200" dirty="0"/>
            <a:t>Previous students who have learned in the PAL sessions are asked to apply to become PAL Leaders</a:t>
          </a:r>
          <a:endParaRPr lang="en-US" sz="1200" b="1" kern="1200" dirty="0"/>
        </a:p>
        <a:p>
          <a:pPr marL="0" lvl="0" indent="0" algn="l" defTabSz="533400">
            <a:lnSpc>
              <a:spcPct val="90000"/>
            </a:lnSpc>
            <a:spcBef>
              <a:spcPct val="0"/>
            </a:spcBef>
            <a:spcAft>
              <a:spcPct val="35000"/>
            </a:spcAft>
            <a:buNone/>
          </a:pPr>
          <a:r>
            <a:rPr lang="en-GB" sz="1200" b="1" kern="1200" dirty="0"/>
            <a:t>PAL Leaders can then become PAL Supervisors</a:t>
          </a:r>
          <a:endParaRPr lang="en-US" sz="1200" b="1" kern="1200" dirty="0"/>
        </a:p>
      </dsp:txBody>
      <dsp:txXfrm>
        <a:off x="3823306" y="1460709"/>
        <a:ext cx="2753776" cy="1162418"/>
      </dsp:txXfrm>
    </dsp:sp>
    <dsp:sp modelId="{D0EB529B-08C4-4832-9FEE-C20359F2BB00}">
      <dsp:nvSpPr>
        <dsp:cNvPr id="0" name=""/>
        <dsp:cNvSpPr/>
      </dsp:nvSpPr>
      <dsp:spPr>
        <a:xfrm>
          <a:off x="0" y="2913743"/>
          <a:ext cx="6912245" cy="116241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D45332-419E-422B-A373-D1E06D2C6BE1}">
      <dsp:nvSpPr>
        <dsp:cNvPr id="0" name=""/>
        <dsp:cNvSpPr/>
      </dsp:nvSpPr>
      <dsp:spPr>
        <a:xfrm>
          <a:off x="351631" y="3175287"/>
          <a:ext cx="639330" cy="63933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3D2861A-5ECC-45B5-B753-6B15822B284E}">
      <dsp:nvSpPr>
        <dsp:cNvPr id="0" name=""/>
        <dsp:cNvSpPr/>
      </dsp:nvSpPr>
      <dsp:spPr>
        <a:xfrm>
          <a:off x="1342593" y="2913743"/>
          <a:ext cx="5568339" cy="11624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023" tIns="123023" rIns="123023" bIns="123023" numCol="1" spcCol="1270" anchor="ctr" anchorCtr="0">
          <a:noAutofit/>
        </a:bodyPr>
        <a:lstStyle/>
        <a:p>
          <a:pPr marL="0" lvl="0" indent="0" algn="l" defTabSz="977900">
            <a:lnSpc>
              <a:spcPct val="90000"/>
            </a:lnSpc>
            <a:spcBef>
              <a:spcPct val="0"/>
            </a:spcBef>
            <a:spcAft>
              <a:spcPct val="35000"/>
            </a:spcAft>
            <a:buNone/>
          </a:pPr>
          <a:r>
            <a:rPr lang="en-GB" sz="2200" kern="1200" dirty="0"/>
            <a:t>Putting the student at the centre of our sessions – for students by students</a:t>
          </a:r>
          <a:endParaRPr lang="en-US" sz="2200" kern="1200" dirty="0"/>
        </a:p>
      </dsp:txBody>
      <dsp:txXfrm>
        <a:off x="1342593" y="2913743"/>
        <a:ext cx="5568339" cy="1162418"/>
      </dsp:txXfrm>
    </dsp:sp>
    <dsp:sp modelId="{56629D23-1A76-4740-B50B-F840E6B291DD}">
      <dsp:nvSpPr>
        <dsp:cNvPr id="0" name=""/>
        <dsp:cNvSpPr/>
      </dsp:nvSpPr>
      <dsp:spPr>
        <a:xfrm>
          <a:off x="0" y="4366766"/>
          <a:ext cx="6912245" cy="1162418"/>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96CB29-2705-49F1-9128-09072B24F881}">
      <dsp:nvSpPr>
        <dsp:cNvPr id="0" name=""/>
        <dsp:cNvSpPr/>
      </dsp:nvSpPr>
      <dsp:spPr>
        <a:xfrm>
          <a:off x="351631" y="4628310"/>
          <a:ext cx="639330" cy="63933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49DD133-58DC-4713-A4AB-68B6328D248B}">
      <dsp:nvSpPr>
        <dsp:cNvPr id="0" name=""/>
        <dsp:cNvSpPr/>
      </dsp:nvSpPr>
      <dsp:spPr>
        <a:xfrm>
          <a:off x="1342593" y="4366766"/>
          <a:ext cx="5568339" cy="11624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023" tIns="123023" rIns="123023" bIns="123023" numCol="1" spcCol="1270" anchor="ctr" anchorCtr="0">
          <a:noAutofit/>
        </a:bodyPr>
        <a:lstStyle/>
        <a:p>
          <a:pPr marL="0" lvl="0" indent="0" algn="l" defTabSz="977900">
            <a:lnSpc>
              <a:spcPct val="90000"/>
            </a:lnSpc>
            <a:spcBef>
              <a:spcPct val="0"/>
            </a:spcBef>
            <a:spcAft>
              <a:spcPct val="35000"/>
            </a:spcAft>
            <a:buNone/>
          </a:pPr>
          <a:r>
            <a:rPr lang="en-GB" sz="2200" kern="1200" dirty="0"/>
            <a:t>Creating a Supportive Learning Environment that supports the student outside the class</a:t>
          </a:r>
          <a:endParaRPr lang="en-US" sz="2200" kern="1200" dirty="0"/>
        </a:p>
      </dsp:txBody>
      <dsp:txXfrm>
        <a:off x="1342593" y="4366766"/>
        <a:ext cx="5568339" cy="116241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D54F9-2D1C-425A-94A7-8473B5260194}">
      <dsp:nvSpPr>
        <dsp:cNvPr id="0" name=""/>
        <dsp:cNvSpPr/>
      </dsp:nvSpPr>
      <dsp:spPr>
        <a:xfrm>
          <a:off x="-6122738" y="-937410"/>
          <a:ext cx="7293488" cy="7293488"/>
        </a:xfrm>
        <a:prstGeom prst="blockArc">
          <a:avLst>
            <a:gd name="adj1" fmla="val 18900000"/>
            <a:gd name="adj2" fmla="val 2700000"/>
            <a:gd name="adj3" fmla="val 296"/>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73DE21-8A9A-4041-B1B6-0A0EC1D8C49D}">
      <dsp:nvSpPr>
        <dsp:cNvPr id="0" name=""/>
        <dsp:cNvSpPr/>
      </dsp:nvSpPr>
      <dsp:spPr>
        <a:xfrm>
          <a:off x="408402" y="246332"/>
          <a:ext cx="6202342" cy="492448"/>
        </a:xfrm>
        <a:prstGeom prst="rect">
          <a:avLst/>
        </a:prstGeom>
        <a:solidFill>
          <a:schemeClr val="lt1"/>
        </a:solidFill>
        <a:ln w="12700"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t>Learning through building confidence</a:t>
          </a:r>
        </a:p>
      </dsp:txBody>
      <dsp:txXfrm>
        <a:off x="408402" y="246332"/>
        <a:ext cx="6202342" cy="492448"/>
      </dsp:txXfrm>
    </dsp:sp>
    <dsp:sp modelId="{76FD9074-DE15-4FB9-BB5C-765C387132FB}">
      <dsp:nvSpPr>
        <dsp:cNvPr id="0" name=""/>
        <dsp:cNvSpPr/>
      </dsp:nvSpPr>
      <dsp:spPr>
        <a:xfrm>
          <a:off x="72339" y="184776"/>
          <a:ext cx="615560" cy="615560"/>
        </a:xfrm>
        <a:prstGeom prst="ellipse">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sp>
    <dsp:sp modelId="{EFB9A6DA-1CC1-48F7-8A70-04B9C0387A16}">
      <dsp:nvSpPr>
        <dsp:cNvPr id="0" name=""/>
        <dsp:cNvSpPr/>
      </dsp:nvSpPr>
      <dsp:spPr>
        <a:xfrm>
          <a:off x="863952" y="945166"/>
          <a:ext cx="5756386"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t>Creates a community of mutual support</a:t>
          </a:r>
        </a:p>
      </dsp:txBody>
      <dsp:txXfrm>
        <a:off x="863952" y="945166"/>
        <a:ext cx="5756386" cy="492448"/>
      </dsp:txXfrm>
    </dsp:sp>
    <dsp:sp modelId="{0DD2D3D6-67F9-4204-A97B-70FF2A557F73}">
      <dsp:nvSpPr>
        <dsp:cNvPr id="0" name=""/>
        <dsp:cNvSpPr/>
      </dsp:nvSpPr>
      <dsp:spPr>
        <a:xfrm>
          <a:off x="518295" y="923882"/>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17D3AB9-8E23-4AC7-9E2A-FBEA13EAC498}">
      <dsp:nvSpPr>
        <dsp:cNvPr id="0" name=""/>
        <dsp:cNvSpPr/>
      </dsp:nvSpPr>
      <dsp:spPr>
        <a:xfrm>
          <a:off x="1070457" y="1724003"/>
          <a:ext cx="5512004"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t>Learning through others is better</a:t>
          </a:r>
        </a:p>
      </dsp:txBody>
      <dsp:txXfrm>
        <a:off x="1070457" y="1724003"/>
        <a:ext cx="5512004" cy="492448"/>
      </dsp:txXfrm>
    </dsp:sp>
    <dsp:sp modelId="{162457DC-4272-464D-8E12-8C408E178CA9}">
      <dsp:nvSpPr>
        <dsp:cNvPr id="0" name=""/>
        <dsp:cNvSpPr/>
      </dsp:nvSpPr>
      <dsp:spPr>
        <a:xfrm>
          <a:off x="762677" y="1662447"/>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4C4EFE0-A9E1-4F1A-9BCC-85CC3150CFB7}">
      <dsp:nvSpPr>
        <dsp:cNvPr id="0" name=""/>
        <dsp:cNvSpPr/>
      </dsp:nvSpPr>
      <dsp:spPr>
        <a:xfrm>
          <a:off x="1148486" y="2463109"/>
          <a:ext cx="5433975"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t>Relaxed/Safe Space improves learning</a:t>
          </a:r>
        </a:p>
      </dsp:txBody>
      <dsp:txXfrm>
        <a:off x="1148486" y="2463109"/>
        <a:ext cx="5433975" cy="492448"/>
      </dsp:txXfrm>
    </dsp:sp>
    <dsp:sp modelId="{D5E656B9-F9B1-4D6B-A1C4-FC690B6EA7ED}">
      <dsp:nvSpPr>
        <dsp:cNvPr id="0" name=""/>
        <dsp:cNvSpPr/>
      </dsp:nvSpPr>
      <dsp:spPr>
        <a:xfrm>
          <a:off x="840706" y="2401553"/>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C1BAF72-715D-4F02-B03B-239D9A656240}">
      <dsp:nvSpPr>
        <dsp:cNvPr id="0" name=""/>
        <dsp:cNvSpPr/>
      </dsp:nvSpPr>
      <dsp:spPr>
        <a:xfrm>
          <a:off x="1070457" y="3202215"/>
          <a:ext cx="5512004"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t>More enjoyable learning environment</a:t>
          </a:r>
        </a:p>
      </dsp:txBody>
      <dsp:txXfrm>
        <a:off x="1070457" y="3202215"/>
        <a:ext cx="5512004" cy="492448"/>
      </dsp:txXfrm>
    </dsp:sp>
    <dsp:sp modelId="{5539DAD4-DE72-46CE-A4D9-F460C5E513FB}">
      <dsp:nvSpPr>
        <dsp:cNvPr id="0" name=""/>
        <dsp:cNvSpPr/>
      </dsp:nvSpPr>
      <dsp:spPr>
        <a:xfrm>
          <a:off x="762677" y="3140659"/>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777C207-2A50-4BE5-9BDB-F8082CE22380}">
      <dsp:nvSpPr>
        <dsp:cNvPr id="0" name=""/>
        <dsp:cNvSpPr/>
      </dsp:nvSpPr>
      <dsp:spPr>
        <a:xfrm>
          <a:off x="826075" y="3940779"/>
          <a:ext cx="5756386"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90000"/>
            </a:lnSpc>
            <a:spcBef>
              <a:spcPct val="0"/>
            </a:spcBef>
            <a:spcAft>
              <a:spcPct val="35000"/>
            </a:spcAft>
            <a:buNone/>
          </a:pPr>
          <a:r>
            <a:rPr lang="en-GB" sz="1700" kern="1200" dirty="0"/>
            <a:t>Leader proximity to students is motivational &amp; inspiring</a:t>
          </a:r>
        </a:p>
      </dsp:txBody>
      <dsp:txXfrm>
        <a:off x="826075" y="3940779"/>
        <a:ext cx="5756386" cy="492448"/>
      </dsp:txXfrm>
    </dsp:sp>
    <dsp:sp modelId="{DA190F14-52E8-4932-B181-4F4ACBA921F4}">
      <dsp:nvSpPr>
        <dsp:cNvPr id="0" name=""/>
        <dsp:cNvSpPr/>
      </dsp:nvSpPr>
      <dsp:spPr>
        <a:xfrm>
          <a:off x="518295" y="3879223"/>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A09C7E3-7E9B-48C3-8A9B-31156C04CAE9}">
      <dsp:nvSpPr>
        <dsp:cNvPr id="0" name=""/>
        <dsp:cNvSpPr/>
      </dsp:nvSpPr>
      <dsp:spPr>
        <a:xfrm>
          <a:off x="380119" y="4679885"/>
          <a:ext cx="6202342"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90000"/>
            </a:lnSpc>
            <a:spcBef>
              <a:spcPct val="0"/>
            </a:spcBef>
            <a:spcAft>
              <a:spcPct val="35000"/>
            </a:spcAft>
            <a:buNone/>
          </a:pPr>
          <a:r>
            <a:rPr lang="en-GB" sz="1700" kern="1200" dirty="0"/>
            <a:t>Embedding PAL into the programme increases perceived value</a:t>
          </a:r>
        </a:p>
      </dsp:txBody>
      <dsp:txXfrm>
        <a:off x="380119" y="4679885"/>
        <a:ext cx="6202342" cy="492448"/>
      </dsp:txXfrm>
    </dsp:sp>
    <dsp:sp modelId="{CEF35FB3-73E8-47CB-9E58-3F5FD36858BA}">
      <dsp:nvSpPr>
        <dsp:cNvPr id="0" name=""/>
        <dsp:cNvSpPr/>
      </dsp:nvSpPr>
      <dsp:spPr>
        <a:xfrm>
          <a:off x="72339" y="4618329"/>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D54F9-2D1C-425A-94A7-8473B5260194}">
      <dsp:nvSpPr>
        <dsp:cNvPr id="0" name=""/>
        <dsp:cNvSpPr/>
      </dsp:nvSpPr>
      <dsp:spPr>
        <a:xfrm>
          <a:off x="-6122738" y="-937410"/>
          <a:ext cx="7293488" cy="7293488"/>
        </a:xfrm>
        <a:prstGeom prst="blockArc">
          <a:avLst>
            <a:gd name="adj1" fmla="val 18900000"/>
            <a:gd name="adj2" fmla="val 2700000"/>
            <a:gd name="adj3" fmla="val 296"/>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73DE21-8A9A-4041-B1B6-0A0EC1D8C49D}">
      <dsp:nvSpPr>
        <dsp:cNvPr id="0" name=""/>
        <dsp:cNvSpPr/>
      </dsp:nvSpPr>
      <dsp:spPr>
        <a:xfrm>
          <a:off x="408402" y="246332"/>
          <a:ext cx="6202342" cy="492448"/>
        </a:xfrm>
        <a:prstGeom prst="rect">
          <a:avLst/>
        </a:prstGeom>
        <a:solidFill>
          <a:srgbClr val="455F51"/>
        </a:solidFill>
        <a:ln w="12700" cap="flat" cmpd="sng" algn="ctr">
          <a:solidFill>
            <a:schemeClr val="tx2"/>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solidFill>
                <a:schemeClr val="tx1"/>
              </a:solidFill>
            </a:rPr>
            <a:t>Learning through building confidence</a:t>
          </a:r>
        </a:p>
      </dsp:txBody>
      <dsp:txXfrm>
        <a:off x="408402" y="246332"/>
        <a:ext cx="6202342" cy="492448"/>
      </dsp:txXfrm>
    </dsp:sp>
    <dsp:sp modelId="{76FD9074-DE15-4FB9-BB5C-765C387132FB}">
      <dsp:nvSpPr>
        <dsp:cNvPr id="0" name=""/>
        <dsp:cNvSpPr/>
      </dsp:nvSpPr>
      <dsp:spPr>
        <a:xfrm>
          <a:off x="72339" y="184776"/>
          <a:ext cx="615560" cy="615560"/>
        </a:xfrm>
        <a:prstGeom prst="ellipse">
          <a:avLst/>
        </a:prstGeom>
        <a:solidFill>
          <a:schemeClr val="tx2"/>
        </a:soli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sp>
    <dsp:sp modelId="{EFB9A6DA-1CC1-48F7-8A70-04B9C0387A16}">
      <dsp:nvSpPr>
        <dsp:cNvPr id="0" name=""/>
        <dsp:cNvSpPr/>
      </dsp:nvSpPr>
      <dsp:spPr>
        <a:xfrm>
          <a:off x="863952" y="945166"/>
          <a:ext cx="5756386" cy="492448"/>
        </a:xfrm>
        <a:prstGeom prst="rect">
          <a:avLst/>
        </a:prstGeom>
        <a:solidFill>
          <a:schemeClr val="lt1"/>
        </a:solidFill>
        <a:ln w="12700"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t>Creates a community of mutual support</a:t>
          </a:r>
        </a:p>
      </dsp:txBody>
      <dsp:txXfrm>
        <a:off x="863952" y="945166"/>
        <a:ext cx="5756386" cy="492448"/>
      </dsp:txXfrm>
    </dsp:sp>
    <dsp:sp modelId="{0DD2D3D6-67F9-4204-A97B-70FF2A557F73}">
      <dsp:nvSpPr>
        <dsp:cNvPr id="0" name=""/>
        <dsp:cNvSpPr/>
      </dsp:nvSpPr>
      <dsp:spPr>
        <a:xfrm>
          <a:off x="518295" y="923882"/>
          <a:ext cx="615560" cy="615560"/>
        </a:xfrm>
        <a:prstGeom prst="ellipse">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sp>
    <dsp:sp modelId="{617D3AB9-8E23-4AC7-9E2A-FBEA13EAC498}">
      <dsp:nvSpPr>
        <dsp:cNvPr id="0" name=""/>
        <dsp:cNvSpPr/>
      </dsp:nvSpPr>
      <dsp:spPr>
        <a:xfrm>
          <a:off x="1070457" y="1724003"/>
          <a:ext cx="5512004"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t>Learning through others is better</a:t>
          </a:r>
        </a:p>
      </dsp:txBody>
      <dsp:txXfrm>
        <a:off x="1070457" y="1724003"/>
        <a:ext cx="5512004" cy="492448"/>
      </dsp:txXfrm>
    </dsp:sp>
    <dsp:sp modelId="{162457DC-4272-464D-8E12-8C408E178CA9}">
      <dsp:nvSpPr>
        <dsp:cNvPr id="0" name=""/>
        <dsp:cNvSpPr/>
      </dsp:nvSpPr>
      <dsp:spPr>
        <a:xfrm>
          <a:off x="762677" y="1662447"/>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4C4EFE0-A9E1-4F1A-9BCC-85CC3150CFB7}">
      <dsp:nvSpPr>
        <dsp:cNvPr id="0" name=""/>
        <dsp:cNvSpPr/>
      </dsp:nvSpPr>
      <dsp:spPr>
        <a:xfrm>
          <a:off x="1148486" y="2463109"/>
          <a:ext cx="5433975"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t>Relaxed/Safe Space improves learning</a:t>
          </a:r>
        </a:p>
      </dsp:txBody>
      <dsp:txXfrm>
        <a:off x="1148486" y="2463109"/>
        <a:ext cx="5433975" cy="492448"/>
      </dsp:txXfrm>
    </dsp:sp>
    <dsp:sp modelId="{D5E656B9-F9B1-4D6B-A1C4-FC690B6EA7ED}">
      <dsp:nvSpPr>
        <dsp:cNvPr id="0" name=""/>
        <dsp:cNvSpPr/>
      </dsp:nvSpPr>
      <dsp:spPr>
        <a:xfrm>
          <a:off x="840706" y="2401553"/>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C1BAF72-715D-4F02-B03B-239D9A656240}">
      <dsp:nvSpPr>
        <dsp:cNvPr id="0" name=""/>
        <dsp:cNvSpPr/>
      </dsp:nvSpPr>
      <dsp:spPr>
        <a:xfrm>
          <a:off x="1070457" y="3202215"/>
          <a:ext cx="5512004"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t>More enjoyable learning environment</a:t>
          </a:r>
        </a:p>
      </dsp:txBody>
      <dsp:txXfrm>
        <a:off x="1070457" y="3202215"/>
        <a:ext cx="5512004" cy="492448"/>
      </dsp:txXfrm>
    </dsp:sp>
    <dsp:sp modelId="{5539DAD4-DE72-46CE-A4D9-F460C5E513FB}">
      <dsp:nvSpPr>
        <dsp:cNvPr id="0" name=""/>
        <dsp:cNvSpPr/>
      </dsp:nvSpPr>
      <dsp:spPr>
        <a:xfrm>
          <a:off x="762677" y="3140659"/>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777C207-2A50-4BE5-9BDB-F8082CE22380}">
      <dsp:nvSpPr>
        <dsp:cNvPr id="0" name=""/>
        <dsp:cNvSpPr/>
      </dsp:nvSpPr>
      <dsp:spPr>
        <a:xfrm>
          <a:off x="826075" y="3940779"/>
          <a:ext cx="5756386"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90000"/>
            </a:lnSpc>
            <a:spcBef>
              <a:spcPct val="0"/>
            </a:spcBef>
            <a:spcAft>
              <a:spcPct val="35000"/>
            </a:spcAft>
            <a:buNone/>
          </a:pPr>
          <a:r>
            <a:rPr lang="en-GB" sz="1700" kern="1200" dirty="0"/>
            <a:t>Leader proximity to students is motivational &amp; inspiring</a:t>
          </a:r>
        </a:p>
      </dsp:txBody>
      <dsp:txXfrm>
        <a:off x="826075" y="3940779"/>
        <a:ext cx="5756386" cy="492448"/>
      </dsp:txXfrm>
    </dsp:sp>
    <dsp:sp modelId="{DA190F14-52E8-4932-B181-4F4ACBA921F4}">
      <dsp:nvSpPr>
        <dsp:cNvPr id="0" name=""/>
        <dsp:cNvSpPr/>
      </dsp:nvSpPr>
      <dsp:spPr>
        <a:xfrm>
          <a:off x="518295" y="3879223"/>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A09C7E3-7E9B-48C3-8A9B-31156C04CAE9}">
      <dsp:nvSpPr>
        <dsp:cNvPr id="0" name=""/>
        <dsp:cNvSpPr/>
      </dsp:nvSpPr>
      <dsp:spPr>
        <a:xfrm>
          <a:off x="380119" y="4679885"/>
          <a:ext cx="6202342"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90000"/>
            </a:lnSpc>
            <a:spcBef>
              <a:spcPct val="0"/>
            </a:spcBef>
            <a:spcAft>
              <a:spcPct val="35000"/>
            </a:spcAft>
            <a:buNone/>
          </a:pPr>
          <a:r>
            <a:rPr lang="en-GB" sz="1700" kern="1200" dirty="0"/>
            <a:t>Embedding PAL into the programme increases perceived value</a:t>
          </a:r>
        </a:p>
      </dsp:txBody>
      <dsp:txXfrm>
        <a:off x="380119" y="4679885"/>
        <a:ext cx="6202342" cy="492448"/>
      </dsp:txXfrm>
    </dsp:sp>
    <dsp:sp modelId="{CEF35FB3-73E8-47CB-9E58-3F5FD36858BA}">
      <dsp:nvSpPr>
        <dsp:cNvPr id="0" name=""/>
        <dsp:cNvSpPr/>
      </dsp:nvSpPr>
      <dsp:spPr>
        <a:xfrm>
          <a:off x="72339" y="4618329"/>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D54F9-2D1C-425A-94A7-8473B5260194}">
      <dsp:nvSpPr>
        <dsp:cNvPr id="0" name=""/>
        <dsp:cNvSpPr/>
      </dsp:nvSpPr>
      <dsp:spPr>
        <a:xfrm>
          <a:off x="-6122738" y="-937410"/>
          <a:ext cx="7293488" cy="7293488"/>
        </a:xfrm>
        <a:prstGeom prst="blockArc">
          <a:avLst>
            <a:gd name="adj1" fmla="val 18900000"/>
            <a:gd name="adj2" fmla="val 2700000"/>
            <a:gd name="adj3" fmla="val 296"/>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73DE21-8A9A-4041-B1B6-0A0EC1D8C49D}">
      <dsp:nvSpPr>
        <dsp:cNvPr id="0" name=""/>
        <dsp:cNvSpPr/>
      </dsp:nvSpPr>
      <dsp:spPr>
        <a:xfrm>
          <a:off x="408402" y="246332"/>
          <a:ext cx="6202342" cy="492448"/>
        </a:xfrm>
        <a:prstGeom prst="rect">
          <a:avLst/>
        </a:prstGeom>
        <a:solidFill>
          <a:srgbClr val="455F51"/>
        </a:solidFill>
        <a:ln w="12700" cap="flat" cmpd="sng" algn="ctr">
          <a:solidFill>
            <a:schemeClr val="tx2"/>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solidFill>
                <a:schemeClr val="tx1"/>
              </a:solidFill>
            </a:rPr>
            <a:t>Learning through building confidence</a:t>
          </a:r>
        </a:p>
      </dsp:txBody>
      <dsp:txXfrm>
        <a:off x="408402" y="246332"/>
        <a:ext cx="6202342" cy="492448"/>
      </dsp:txXfrm>
    </dsp:sp>
    <dsp:sp modelId="{76FD9074-DE15-4FB9-BB5C-765C387132FB}">
      <dsp:nvSpPr>
        <dsp:cNvPr id="0" name=""/>
        <dsp:cNvSpPr/>
      </dsp:nvSpPr>
      <dsp:spPr>
        <a:xfrm>
          <a:off x="72339" y="184776"/>
          <a:ext cx="615560" cy="615560"/>
        </a:xfrm>
        <a:prstGeom prst="ellipse">
          <a:avLst/>
        </a:prstGeom>
        <a:solidFill>
          <a:schemeClr val="tx2"/>
        </a:soli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sp>
    <dsp:sp modelId="{EFB9A6DA-1CC1-48F7-8A70-04B9C0387A16}">
      <dsp:nvSpPr>
        <dsp:cNvPr id="0" name=""/>
        <dsp:cNvSpPr/>
      </dsp:nvSpPr>
      <dsp:spPr>
        <a:xfrm>
          <a:off x="863952" y="945166"/>
          <a:ext cx="5756386"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t>Creates a community of mutual support</a:t>
          </a:r>
        </a:p>
      </dsp:txBody>
      <dsp:txXfrm>
        <a:off x="863952" y="945166"/>
        <a:ext cx="5756386" cy="492448"/>
      </dsp:txXfrm>
    </dsp:sp>
    <dsp:sp modelId="{0DD2D3D6-67F9-4204-A97B-70FF2A557F73}">
      <dsp:nvSpPr>
        <dsp:cNvPr id="0" name=""/>
        <dsp:cNvSpPr/>
      </dsp:nvSpPr>
      <dsp:spPr>
        <a:xfrm>
          <a:off x="518295" y="923882"/>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17D3AB9-8E23-4AC7-9E2A-FBEA13EAC498}">
      <dsp:nvSpPr>
        <dsp:cNvPr id="0" name=""/>
        <dsp:cNvSpPr/>
      </dsp:nvSpPr>
      <dsp:spPr>
        <a:xfrm>
          <a:off x="1070457" y="1724003"/>
          <a:ext cx="5512004" cy="492448"/>
        </a:xfrm>
        <a:prstGeom prst="rect">
          <a:avLst/>
        </a:prstGeom>
        <a:solidFill>
          <a:schemeClr val="lt1"/>
        </a:solidFill>
        <a:ln w="12700"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t>Learning through others is better</a:t>
          </a:r>
        </a:p>
      </dsp:txBody>
      <dsp:txXfrm>
        <a:off x="1070457" y="1724003"/>
        <a:ext cx="5512004" cy="492448"/>
      </dsp:txXfrm>
    </dsp:sp>
    <dsp:sp modelId="{162457DC-4272-464D-8E12-8C408E178CA9}">
      <dsp:nvSpPr>
        <dsp:cNvPr id="0" name=""/>
        <dsp:cNvSpPr/>
      </dsp:nvSpPr>
      <dsp:spPr>
        <a:xfrm>
          <a:off x="762677" y="1662447"/>
          <a:ext cx="615560" cy="615560"/>
        </a:xfrm>
        <a:prstGeom prst="ellipse">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sp>
    <dsp:sp modelId="{84C4EFE0-A9E1-4F1A-9BCC-85CC3150CFB7}">
      <dsp:nvSpPr>
        <dsp:cNvPr id="0" name=""/>
        <dsp:cNvSpPr/>
      </dsp:nvSpPr>
      <dsp:spPr>
        <a:xfrm>
          <a:off x="1148486" y="2463109"/>
          <a:ext cx="5433975"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t>Relaxed/Safe Space improves learning</a:t>
          </a:r>
        </a:p>
      </dsp:txBody>
      <dsp:txXfrm>
        <a:off x="1148486" y="2463109"/>
        <a:ext cx="5433975" cy="492448"/>
      </dsp:txXfrm>
    </dsp:sp>
    <dsp:sp modelId="{D5E656B9-F9B1-4D6B-A1C4-FC690B6EA7ED}">
      <dsp:nvSpPr>
        <dsp:cNvPr id="0" name=""/>
        <dsp:cNvSpPr/>
      </dsp:nvSpPr>
      <dsp:spPr>
        <a:xfrm>
          <a:off x="840706" y="2401553"/>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C1BAF72-715D-4F02-B03B-239D9A656240}">
      <dsp:nvSpPr>
        <dsp:cNvPr id="0" name=""/>
        <dsp:cNvSpPr/>
      </dsp:nvSpPr>
      <dsp:spPr>
        <a:xfrm>
          <a:off x="1070457" y="3202215"/>
          <a:ext cx="5512004"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t>More enjoyable learning environment</a:t>
          </a:r>
        </a:p>
      </dsp:txBody>
      <dsp:txXfrm>
        <a:off x="1070457" y="3202215"/>
        <a:ext cx="5512004" cy="492448"/>
      </dsp:txXfrm>
    </dsp:sp>
    <dsp:sp modelId="{5539DAD4-DE72-46CE-A4D9-F460C5E513FB}">
      <dsp:nvSpPr>
        <dsp:cNvPr id="0" name=""/>
        <dsp:cNvSpPr/>
      </dsp:nvSpPr>
      <dsp:spPr>
        <a:xfrm>
          <a:off x="762677" y="3140659"/>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777C207-2A50-4BE5-9BDB-F8082CE22380}">
      <dsp:nvSpPr>
        <dsp:cNvPr id="0" name=""/>
        <dsp:cNvSpPr/>
      </dsp:nvSpPr>
      <dsp:spPr>
        <a:xfrm>
          <a:off x="826075" y="3940779"/>
          <a:ext cx="5756386"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90000"/>
            </a:lnSpc>
            <a:spcBef>
              <a:spcPct val="0"/>
            </a:spcBef>
            <a:spcAft>
              <a:spcPct val="35000"/>
            </a:spcAft>
            <a:buNone/>
          </a:pPr>
          <a:r>
            <a:rPr lang="en-GB" sz="1700" kern="1200" dirty="0"/>
            <a:t>Leader proximity to students is motivational &amp; inspiring</a:t>
          </a:r>
        </a:p>
      </dsp:txBody>
      <dsp:txXfrm>
        <a:off x="826075" y="3940779"/>
        <a:ext cx="5756386" cy="492448"/>
      </dsp:txXfrm>
    </dsp:sp>
    <dsp:sp modelId="{DA190F14-52E8-4932-B181-4F4ACBA921F4}">
      <dsp:nvSpPr>
        <dsp:cNvPr id="0" name=""/>
        <dsp:cNvSpPr/>
      </dsp:nvSpPr>
      <dsp:spPr>
        <a:xfrm>
          <a:off x="518295" y="3879223"/>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A09C7E3-7E9B-48C3-8A9B-31156C04CAE9}">
      <dsp:nvSpPr>
        <dsp:cNvPr id="0" name=""/>
        <dsp:cNvSpPr/>
      </dsp:nvSpPr>
      <dsp:spPr>
        <a:xfrm>
          <a:off x="380119" y="4679885"/>
          <a:ext cx="6202342"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90000"/>
            </a:lnSpc>
            <a:spcBef>
              <a:spcPct val="0"/>
            </a:spcBef>
            <a:spcAft>
              <a:spcPct val="35000"/>
            </a:spcAft>
            <a:buNone/>
          </a:pPr>
          <a:r>
            <a:rPr lang="en-GB" sz="1700" kern="1200" dirty="0"/>
            <a:t>Embedding PAL into the programme increases perceived value</a:t>
          </a:r>
        </a:p>
      </dsp:txBody>
      <dsp:txXfrm>
        <a:off x="380119" y="4679885"/>
        <a:ext cx="6202342" cy="492448"/>
      </dsp:txXfrm>
    </dsp:sp>
    <dsp:sp modelId="{CEF35FB3-73E8-47CB-9E58-3F5FD36858BA}">
      <dsp:nvSpPr>
        <dsp:cNvPr id="0" name=""/>
        <dsp:cNvSpPr/>
      </dsp:nvSpPr>
      <dsp:spPr>
        <a:xfrm>
          <a:off x="72339" y="4618329"/>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D54F9-2D1C-425A-94A7-8473B5260194}">
      <dsp:nvSpPr>
        <dsp:cNvPr id="0" name=""/>
        <dsp:cNvSpPr/>
      </dsp:nvSpPr>
      <dsp:spPr>
        <a:xfrm>
          <a:off x="-6122738" y="-937410"/>
          <a:ext cx="7293488" cy="7293488"/>
        </a:xfrm>
        <a:prstGeom prst="blockArc">
          <a:avLst>
            <a:gd name="adj1" fmla="val 18900000"/>
            <a:gd name="adj2" fmla="val 2700000"/>
            <a:gd name="adj3" fmla="val 296"/>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73DE21-8A9A-4041-B1B6-0A0EC1D8C49D}">
      <dsp:nvSpPr>
        <dsp:cNvPr id="0" name=""/>
        <dsp:cNvSpPr/>
      </dsp:nvSpPr>
      <dsp:spPr>
        <a:xfrm>
          <a:off x="408402" y="246332"/>
          <a:ext cx="6202342" cy="492448"/>
        </a:xfrm>
        <a:prstGeom prst="rect">
          <a:avLst/>
        </a:prstGeom>
        <a:solidFill>
          <a:srgbClr val="455F51"/>
        </a:solidFill>
        <a:ln w="12700" cap="flat" cmpd="sng" algn="ctr">
          <a:solidFill>
            <a:schemeClr val="tx2"/>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solidFill>
                <a:schemeClr val="tx1"/>
              </a:solidFill>
            </a:rPr>
            <a:t>Learning through building confidence</a:t>
          </a:r>
        </a:p>
      </dsp:txBody>
      <dsp:txXfrm>
        <a:off x="408402" y="246332"/>
        <a:ext cx="6202342" cy="492448"/>
      </dsp:txXfrm>
    </dsp:sp>
    <dsp:sp modelId="{76FD9074-DE15-4FB9-BB5C-765C387132FB}">
      <dsp:nvSpPr>
        <dsp:cNvPr id="0" name=""/>
        <dsp:cNvSpPr/>
      </dsp:nvSpPr>
      <dsp:spPr>
        <a:xfrm>
          <a:off x="72339" y="184776"/>
          <a:ext cx="615560" cy="615560"/>
        </a:xfrm>
        <a:prstGeom prst="ellipse">
          <a:avLst/>
        </a:prstGeom>
        <a:solidFill>
          <a:schemeClr val="tx2"/>
        </a:soli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sp>
    <dsp:sp modelId="{EFB9A6DA-1CC1-48F7-8A70-04B9C0387A16}">
      <dsp:nvSpPr>
        <dsp:cNvPr id="0" name=""/>
        <dsp:cNvSpPr/>
      </dsp:nvSpPr>
      <dsp:spPr>
        <a:xfrm>
          <a:off x="863952" y="945166"/>
          <a:ext cx="5756386"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t>Creates a community of mutual support</a:t>
          </a:r>
        </a:p>
      </dsp:txBody>
      <dsp:txXfrm>
        <a:off x="863952" y="945166"/>
        <a:ext cx="5756386" cy="492448"/>
      </dsp:txXfrm>
    </dsp:sp>
    <dsp:sp modelId="{0DD2D3D6-67F9-4204-A97B-70FF2A557F73}">
      <dsp:nvSpPr>
        <dsp:cNvPr id="0" name=""/>
        <dsp:cNvSpPr/>
      </dsp:nvSpPr>
      <dsp:spPr>
        <a:xfrm>
          <a:off x="518295" y="923882"/>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17D3AB9-8E23-4AC7-9E2A-FBEA13EAC498}">
      <dsp:nvSpPr>
        <dsp:cNvPr id="0" name=""/>
        <dsp:cNvSpPr/>
      </dsp:nvSpPr>
      <dsp:spPr>
        <a:xfrm>
          <a:off x="1070457" y="1724003"/>
          <a:ext cx="5512004"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t>Learning through others is better</a:t>
          </a:r>
        </a:p>
      </dsp:txBody>
      <dsp:txXfrm>
        <a:off x="1070457" y="1724003"/>
        <a:ext cx="5512004" cy="492448"/>
      </dsp:txXfrm>
    </dsp:sp>
    <dsp:sp modelId="{162457DC-4272-464D-8E12-8C408E178CA9}">
      <dsp:nvSpPr>
        <dsp:cNvPr id="0" name=""/>
        <dsp:cNvSpPr/>
      </dsp:nvSpPr>
      <dsp:spPr>
        <a:xfrm>
          <a:off x="762677" y="1662447"/>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4C4EFE0-A9E1-4F1A-9BCC-85CC3150CFB7}">
      <dsp:nvSpPr>
        <dsp:cNvPr id="0" name=""/>
        <dsp:cNvSpPr/>
      </dsp:nvSpPr>
      <dsp:spPr>
        <a:xfrm>
          <a:off x="1148486" y="2463109"/>
          <a:ext cx="5433975" cy="492448"/>
        </a:xfrm>
        <a:prstGeom prst="rect">
          <a:avLst/>
        </a:prstGeom>
        <a:solidFill>
          <a:schemeClr val="lt1"/>
        </a:solidFill>
        <a:ln w="12700"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t>Relaxed/Safe Space improves learning</a:t>
          </a:r>
        </a:p>
      </dsp:txBody>
      <dsp:txXfrm>
        <a:off x="1148486" y="2463109"/>
        <a:ext cx="5433975" cy="492448"/>
      </dsp:txXfrm>
    </dsp:sp>
    <dsp:sp modelId="{D5E656B9-F9B1-4D6B-A1C4-FC690B6EA7ED}">
      <dsp:nvSpPr>
        <dsp:cNvPr id="0" name=""/>
        <dsp:cNvSpPr/>
      </dsp:nvSpPr>
      <dsp:spPr>
        <a:xfrm>
          <a:off x="840706" y="2401553"/>
          <a:ext cx="615560" cy="615560"/>
        </a:xfrm>
        <a:prstGeom prst="ellipse">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sp>
    <dsp:sp modelId="{6C1BAF72-715D-4F02-B03B-239D9A656240}">
      <dsp:nvSpPr>
        <dsp:cNvPr id="0" name=""/>
        <dsp:cNvSpPr/>
      </dsp:nvSpPr>
      <dsp:spPr>
        <a:xfrm>
          <a:off x="1070457" y="3202215"/>
          <a:ext cx="5512004"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t>More Enjoyable Learning environment</a:t>
          </a:r>
        </a:p>
      </dsp:txBody>
      <dsp:txXfrm>
        <a:off x="1070457" y="3202215"/>
        <a:ext cx="5512004" cy="492448"/>
      </dsp:txXfrm>
    </dsp:sp>
    <dsp:sp modelId="{5539DAD4-DE72-46CE-A4D9-F460C5E513FB}">
      <dsp:nvSpPr>
        <dsp:cNvPr id="0" name=""/>
        <dsp:cNvSpPr/>
      </dsp:nvSpPr>
      <dsp:spPr>
        <a:xfrm>
          <a:off x="762677" y="3140659"/>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777C207-2A50-4BE5-9BDB-F8082CE22380}">
      <dsp:nvSpPr>
        <dsp:cNvPr id="0" name=""/>
        <dsp:cNvSpPr/>
      </dsp:nvSpPr>
      <dsp:spPr>
        <a:xfrm>
          <a:off x="826075" y="3940779"/>
          <a:ext cx="5756386"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90000"/>
            </a:lnSpc>
            <a:spcBef>
              <a:spcPct val="0"/>
            </a:spcBef>
            <a:spcAft>
              <a:spcPct val="35000"/>
            </a:spcAft>
            <a:buNone/>
          </a:pPr>
          <a:r>
            <a:rPr lang="en-GB" sz="1700" kern="1200" dirty="0"/>
            <a:t>Leader proximity to students is motivational &amp; inspiring</a:t>
          </a:r>
        </a:p>
      </dsp:txBody>
      <dsp:txXfrm>
        <a:off x="826075" y="3940779"/>
        <a:ext cx="5756386" cy="492448"/>
      </dsp:txXfrm>
    </dsp:sp>
    <dsp:sp modelId="{DA190F14-52E8-4932-B181-4F4ACBA921F4}">
      <dsp:nvSpPr>
        <dsp:cNvPr id="0" name=""/>
        <dsp:cNvSpPr/>
      </dsp:nvSpPr>
      <dsp:spPr>
        <a:xfrm>
          <a:off x="518295" y="3879223"/>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A09C7E3-7E9B-48C3-8A9B-31156C04CAE9}">
      <dsp:nvSpPr>
        <dsp:cNvPr id="0" name=""/>
        <dsp:cNvSpPr/>
      </dsp:nvSpPr>
      <dsp:spPr>
        <a:xfrm>
          <a:off x="380119" y="4679885"/>
          <a:ext cx="6202342"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90000"/>
            </a:lnSpc>
            <a:spcBef>
              <a:spcPct val="0"/>
            </a:spcBef>
            <a:spcAft>
              <a:spcPct val="35000"/>
            </a:spcAft>
            <a:buNone/>
          </a:pPr>
          <a:r>
            <a:rPr lang="en-GB" sz="1700" kern="1200" dirty="0"/>
            <a:t>Embedding PAL into the programme increases perceived value</a:t>
          </a:r>
        </a:p>
      </dsp:txBody>
      <dsp:txXfrm>
        <a:off x="380119" y="4679885"/>
        <a:ext cx="6202342" cy="492448"/>
      </dsp:txXfrm>
    </dsp:sp>
    <dsp:sp modelId="{CEF35FB3-73E8-47CB-9E58-3F5FD36858BA}">
      <dsp:nvSpPr>
        <dsp:cNvPr id="0" name=""/>
        <dsp:cNvSpPr/>
      </dsp:nvSpPr>
      <dsp:spPr>
        <a:xfrm>
          <a:off x="72339" y="4618329"/>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D54F9-2D1C-425A-94A7-8473B5260194}">
      <dsp:nvSpPr>
        <dsp:cNvPr id="0" name=""/>
        <dsp:cNvSpPr/>
      </dsp:nvSpPr>
      <dsp:spPr>
        <a:xfrm>
          <a:off x="-6122738" y="-937410"/>
          <a:ext cx="7293488" cy="7293488"/>
        </a:xfrm>
        <a:prstGeom prst="blockArc">
          <a:avLst>
            <a:gd name="adj1" fmla="val 18900000"/>
            <a:gd name="adj2" fmla="val 2700000"/>
            <a:gd name="adj3" fmla="val 296"/>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73DE21-8A9A-4041-B1B6-0A0EC1D8C49D}">
      <dsp:nvSpPr>
        <dsp:cNvPr id="0" name=""/>
        <dsp:cNvSpPr/>
      </dsp:nvSpPr>
      <dsp:spPr>
        <a:xfrm>
          <a:off x="408402" y="246332"/>
          <a:ext cx="6202342" cy="492448"/>
        </a:xfrm>
        <a:prstGeom prst="rect">
          <a:avLst/>
        </a:prstGeom>
        <a:solidFill>
          <a:srgbClr val="455F51"/>
        </a:solidFill>
        <a:ln w="12700" cap="flat" cmpd="sng" algn="ctr">
          <a:solidFill>
            <a:schemeClr val="tx2"/>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solidFill>
                <a:schemeClr val="tx1"/>
              </a:solidFill>
            </a:rPr>
            <a:t>Learning through building confidence</a:t>
          </a:r>
        </a:p>
      </dsp:txBody>
      <dsp:txXfrm>
        <a:off x="408402" y="246332"/>
        <a:ext cx="6202342" cy="492448"/>
      </dsp:txXfrm>
    </dsp:sp>
    <dsp:sp modelId="{76FD9074-DE15-4FB9-BB5C-765C387132FB}">
      <dsp:nvSpPr>
        <dsp:cNvPr id="0" name=""/>
        <dsp:cNvSpPr/>
      </dsp:nvSpPr>
      <dsp:spPr>
        <a:xfrm>
          <a:off x="72339" y="184776"/>
          <a:ext cx="615560" cy="615560"/>
        </a:xfrm>
        <a:prstGeom prst="ellipse">
          <a:avLst/>
        </a:prstGeom>
        <a:solidFill>
          <a:schemeClr val="tx2"/>
        </a:soli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sp>
    <dsp:sp modelId="{EFB9A6DA-1CC1-48F7-8A70-04B9C0387A16}">
      <dsp:nvSpPr>
        <dsp:cNvPr id="0" name=""/>
        <dsp:cNvSpPr/>
      </dsp:nvSpPr>
      <dsp:spPr>
        <a:xfrm>
          <a:off x="863952" y="945166"/>
          <a:ext cx="5756386"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t>Creates a community of mutual support</a:t>
          </a:r>
        </a:p>
      </dsp:txBody>
      <dsp:txXfrm>
        <a:off x="863952" y="945166"/>
        <a:ext cx="5756386" cy="492448"/>
      </dsp:txXfrm>
    </dsp:sp>
    <dsp:sp modelId="{0DD2D3D6-67F9-4204-A97B-70FF2A557F73}">
      <dsp:nvSpPr>
        <dsp:cNvPr id="0" name=""/>
        <dsp:cNvSpPr/>
      </dsp:nvSpPr>
      <dsp:spPr>
        <a:xfrm>
          <a:off x="518295" y="923882"/>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17D3AB9-8E23-4AC7-9E2A-FBEA13EAC498}">
      <dsp:nvSpPr>
        <dsp:cNvPr id="0" name=""/>
        <dsp:cNvSpPr/>
      </dsp:nvSpPr>
      <dsp:spPr>
        <a:xfrm>
          <a:off x="1070457" y="1724003"/>
          <a:ext cx="5512004"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t>Learning through others is better</a:t>
          </a:r>
        </a:p>
      </dsp:txBody>
      <dsp:txXfrm>
        <a:off x="1070457" y="1724003"/>
        <a:ext cx="5512004" cy="492448"/>
      </dsp:txXfrm>
    </dsp:sp>
    <dsp:sp modelId="{162457DC-4272-464D-8E12-8C408E178CA9}">
      <dsp:nvSpPr>
        <dsp:cNvPr id="0" name=""/>
        <dsp:cNvSpPr/>
      </dsp:nvSpPr>
      <dsp:spPr>
        <a:xfrm>
          <a:off x="762677" y="1662447"/>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4C4EFE0-A9E1-4F1A-9BCC-85CC3150CFB7}">
      <dsp:nvSpPr>
        <dsp:cNvPr id="0" name=""/>
        <dsp:cNvSpPr/>
      </dsp:nvSpPr>
      <dsp:spPr>
        <a:xfrm>
          <a:off x="1148486" y="2463109"/>
          <a:ext cx="5433975"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GB" sz="1700" kern="1200" dirty="0"/>
            <a:t>Relaxed/Safe Space improves learning</a:t>
          </a:r>
        </a:p>
      </dsp:txBody>
      <dsp:txXfrm>
        <a:off x="1148486" y="2463109"/>
        <a:ext cx="5433975" cy="492448"/>
      </dsp:txXfrm>
    </dsp:sp>
    <dsp:sp modelId="{D5E656B9-F9B1-4D6B-A1C4-FC690B6EA7ED}">
      <dsp:nvSpPr>
        <dsp:cNvPr id="0" name=""/>
        <dsp:cNvSpPr/>
      </dsp:nvSpPr>
      <dsp:spPr>
        <a:xfrm>
          <a:off x="840706" y="2401553"/>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C1BAF72-715D-4F02-B03B-239D9A656240}">
      <dsp:nvSpPr>
        <dsp:cNvPr id="0" name=""/>
        <dsp:cNvSpPr/>
      </dsp:nvSpPr>
      <dsp:spPr>
        <a:xfrm>
          <a:off x="1070457" y="3202215"/>
          <a:ext cx="5512004" cy="492448"/>
        </a:xfrm>
        <a:prstGeom prst="rect">
          <a:avLst/>
        </a:prstGeom>
        <a:solidFill>
          <a:schemeClr val="lt1"/>
        </a:solidFill>
        <a:ln w="12700"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390881" tIns="43180" rIns="43180" bIns="43180" numCol="1" spcCol="1270" anchor="ctr" anchorCtr="0">
          <a:noAutofit/>
        </a:bodyPr>
        <a:lstStyle/>
        <a:p>
          <a:pPr marL="0" lvl="0" indent="0" algn="l" defTabSz="755650">
            <a:lnSpc>
              <a:spcPct val="100000"/>
            </a:lnSpc>
            <a:spcBef>
              <a:spcPct val="0"/>
            </a:spcBef>
            <a:spcAft>
              <a:spcPct val="35000"/>
            </a:spcAft>
            <a:buNone/>
          </a:pPr>
          <a:r>
            <a:rPr lang="en-IE" sz="1700" kern="1200" dirty="0"/>
            <a:t>More enjoyable learning environment</a:t>
          </a:r>
        </a:p>
      </dsp:txBody>
      <dsp:txXfrm>
        <a:off x="1070457" y="3202215"/>
        <a:ext cx="5512004" cy="492448"/>
      </dsp:txXfrm>
    </dsp:sp>
    <dsp:sp modelId="{5539DAD4-DE72-46CE-A4D9-F460C5E513FB}">
      <dsp:nvSpPr>
        <dsp:cNvPr id="0" name=""/>
        <dsp:cNvSpPr/>
      </dsp:nvSpPr>
      <dsp:spPr>
        <a:xfrm>
          <a:off x="762677" y="3140659"/>
          <a:ext cx="615560" cy="615560"/>
        </a:xfrm>
        <a:prstGeom prst="ellipse">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sp>
    <dsp:sp modelId="{9777C207-2A50-4BE5-9BDB-F8082CE22380}">
      <dsp:nvSpPr>
        <dsp:cNvPr id="0" name=""/>
        <dsp:cNvSpPr/>
      </dsp:nvSpPr>
      <dsp:spPr>
        <a:xfrm>
          <a:off x="826075" y="3940779"/>
          <a:ext cx="5756386"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90000"/>
            </a:lnSpc>
            <a:spcBef>
              <a:spcPct val="0"/>
            </a:spcBef>
            <a:spcAft>
              <a:spcPct val="35000"/>
            </a:spcAft>
            <a:buNone/>
          </a:pPr>
          <a:r>
            <a:rPr lang="en-GB" sz="1700" kern="1200" dirty="0"/>
            <a:t>Leader proximity to students is motivational &amp; inspiring</a:t>
          </a:r>
        </a:p>
      </dsp:txBody>
      <dsp:txXfrm>
        <a:off x="826075" y="3940779"/>
        <a:ext cx="5756386" cy="492448"/>
      </dsp:txXfrm>
    </dsp:sp>
    <dsp:sp modelId="{DA190F14-52E8-4932-B181-4F4ACBA921F4}">
      <dsp:nvSpPr>
        <dsp:cNvPr id="0" name=""/>
        <dsp:cNvSpPr/>
      </dsp:nvSpPr>
      <dsp:spPr>
        <a:xfrm>
          <a:off x="518295" y="3879223"/>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A09C7E3-7E9B-48C3-8A9B-31156C04CAE9}">
      <dsp:nvSpPr>
        <dsp:cNvPr id="0" name=""/>
        <dsp:cNvSpPr/>
      </dsp:nvSpPr>
      <dsp:spPr>
        <a:xfrm>
          <a:off x="380119" y="4679885"/>
          <a:ext cx="6202342" cy="49244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0881" tIns="43180" rIns="43180" bIns="43180" numCol="1" spcCol="1270" anchor="ctr" anchorCtr="0">
          <a:noAutofit/>
        </a:bodyPr>
        <a:lstStyle/>
        <a:p>
          <a:pPr marL="0" lvl="0" indent="0" algn="l" defTabSz="755650">
            <a:lnSpc>
              <a:spcPct val="90000"/>
            </a:lnSpc>
            <a:spcBef>
              <a:spcPct val="0"/>
            </a:spcBef>
            <a:spcAft>
              <a:spcPct val="35000"/>
            </a:spcAft>
            <a:buNone/>
          </a:pPr>
          <a:r>
            <a:rPr lang="en-GB" sz="1700" kern="1200" dirty="0"/>
            <a:t>Embedding PAL into the programme increases perceived value</a:t>
          </a:r>
        </a:p>
      </dsp:txBody>
      <dsp:txXfrm>
        <a:off x="380119" y="4679885"/>
        <a:ext cx="6202342" cy="492448"/>
      </dsp:txXfrm>
    </dsp:sp>
    <dsp:sp modelId="{CEF35FB3-73E8-47CB-9E58-3F5FD36858BA}">
      <dsp:nvSpPr>
        <dsp:cNvPr id="0" name=""/>
        <dsp:cNvSpPr/>
      </dsp:nvSpPr>
      <dsp:spPr>
        <a:xfrm>
          <a:off x="72339" y="4618329"/>
          <a:ext cx="615560" cy="6155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4301543" cy="341065"/>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5622802" y="0"/>
            <a:ext cx="4301543" cy="341065"/>
          </a:xfrm>
          <a:prstGeom prst="rect">
            <a:avLst/>
          </a:prstGeom>
        </p:spPr>
        <p:txBody>
          <a:bodyPr vert="horz" lIns="91440" tIns="45720" rIns="91440" bIns="45720" rtlCol="0"/>
          <a:lstStyle>
            <a:lvl1pPr algn="r">
              <a:defRPr sz="1200"/>
            </a:lvl1pPr>
          </a:lstStyle>
          <a:p>
            <a:fld id="{44691D55-1925-4DC2-B4A0-3D128E64C561}" type="datetimeFigureOut">
              <a:rPr lang="en-IE" smtClean="0"/>
              <a:t>30/05/2019</a:t>
            </a:fld>
            <a:endParaRPr lang="en-IE"/>
          </a:p>
        </p:txBody>
      </p:sp>
      <p:sp>
        <p:nvSpPr>
          <p:cNvPr id="4" name="Footer Placeholder 3"/>
          <p:cNvSpPr>
            <a:spLocks noGrp="1"/>
          </p:cNvSpPr>
          <p:nvPr>
            <p:ph type="ftr" sz="quarter" idx="2"/>
          </p:nvPr>
        </p:nvSpPr>
        <p:spPr>
          <a:xfrm>
            <a:off x="4" y="6456613"/>
            <a:ext cx="4301543" cy="341064"/>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5622802" y="6456613"/>
            <a:ext cx="4301543" cy="341064"/>
          </a:xfrm>
          <a:prstGeom prst="rect">
            <a:avLst/>
          </a:prstGeom>
        </p:spPr>
        <p:txBody>
          <a:bodyPr vert="horz" lIns="91440" tIns="45720" rIns="91440" bIns="45720" rtlCol="0" anchor="b"/>
          <a:lstStyle>
            <a:lvl1pPr algn="r">
              <a:defRPr sz="1200"/>
            </a:lvl1pPr>
          </a:lstStyle>
          <a:p>
            <a:fld id="{8366793F-3A08-498B-B603-018E1D41C770}" type="slidenum">
              <a:rPr lang="en-IE" smtClean="0"/>
              <a:t>‹#›</a:t>
            </a:fld>
            <a:endParaRPr lang="en-IE"/>
          </a:p>
        </p:txBody>
      </p:sp>
    </p:spTree>
    <p:extLst>
      <p:ext uri="{BB962C8B-B14F-4D97-AF65-F5344CB8AC3E}">
        <p14:creationId xmlns:p14="http://schemas.microsoft.com/office/powerpoint/2010/main" val="10129546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dirty="0"/>
              <a:t>Click to edit Master title style</a:t>
            </a:r>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5/30/2019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pic>
        <p:nvPicPr>
          <p:cNvPr id="4" name="Picture 3"/>
          <p:cNvPicPr>
            <a:picLocks noChangeAspect="1"/>
          </p:cNvPicPr>
          <p:nvPr userDrawn="1"/>
        </p:nvPicPr>
        <p:blipFill>
          <a:blip r:embed="rId2"/>
          <a:stretch>
            <a:fillRect/>
          </a:stretch>
        </p:blipFill>
        <p:spPr>
          <a:xfrm>
            <a:off x="10644173" y="129379"/>
            <a:ext cx="1419250" cy="141925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5/30/2019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5/30/2019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5/30/2019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5/30/2019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5/30/2019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5/30/2019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5/30/2019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5/30/2019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5/30/2019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5/30/2019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5/30/2019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5/30/2019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5/30/2019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5/30/2019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5/30/2019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5/30/2019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5/30/2019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hyperlink" Target="http://www.education.ie/en/Publications/Policy-Reports/National-Strategyfor-Higher-Education-2030.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commons.wikimedia.org/wiki/File:WhatsApp_logo-color-vertical.svg" TargetMode="External"/><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2953" y="3170319"/>
            <a:ext cx="10346093" cy="3334390"/>
          </a:xfrm>
        </p:spPr>
        <p:txBody>
          <a:bodyPr>
            <a:normAutofit/>
          </a:bodyPr>
          <a:lstStyle/>
          <a:p>
            <a:br>
              <a:rPr lang="en-IE" sz="3200" i="1" spc="0" dirty="0"/>
            </a:br>
            <a:br>
              <a:rPr lang="en-IE" sz="3200" i="1" spc="0" dirty="0"/>
            </a:br>
            <a:r>
              <a:rPr lang="en-IE" sz="3200" b="1" spc="0" dirty="0">
                <a:solidFill>
                  <a:schemeClr val="accent5">
                    <a:lumMod val="40000"/>
                    <a:lumOff val="60000"/>
                  </a:schemeClr>
                </a:solidFill>
              </a:rPr>
              <a:t>Nevan Bermingham</a:t>
            </a:r>
            <a:br>
              <a:rPr lang="en-IE" sz="3200" b="1" spc="0" dirty="0">
                <a:solidFill>
                  <a:schemeClr val="accent5">
                    <a:lumMod val="40000"/>
                    <a:lumOff val="60000"/>
                  </a:schemeClr>
                </a:solidFill>
              </a:rPr>
            </a:br>
            <a:r>
              <a:rPr lang="en-IE" sz="2200" b="1" spc="0" dirty="0">
                <a:solidFill>
                  <a:schemeClr val="accent5">
                    <a:lumMod val="40000"/>
                    <a:lumOff val="60000"/>
                  </a:schemeClr>
                </a:solidFill>
              </a:rPr>
              <a:t>Lecturer</a:t>
            </a:r>
            <a:br>
              <a:rPr lang="en-IE" sz="2200" b="1" spc="0" dirty="0">
                <a:solidFill>
                  <a:schemeClr val="accent5">
                    <a:lumMod val="40000"/>
                    <a:lumOff val="60000"/>
                  </a:schemeClr>
                </a:solidFill>
              </a:rPr>
            </a:br>
            <a:r>
              <a:rPr lang="en-IE" sz="2200" b="1" spc="0" dirty="0">
                <a:solidFill>
                  <a:schemeClr val="accent5">
                    <a:lumMod val="40000"/>
                    <a:lumOff val="60000"/>
                  </a:schemeClr>
                </a:solidFill>
              </a:rPr>
              <a:t>Technological University Dublin</a:t>
            </a:r>
            <a:br>
              <a:rPr lang="en-IE" sz="2200" spc="0" dirty="0">
                <a:solidFill>
                  <a:schemeClr val="accent5">
                    <a:lumMod val="40000"/>
                    <a:lumOff val="60000"/>
                  </a:schemeClr>
                </a:solidFill>
              </a:rPr>
            </a:br>
            <a:r>
              <a:rPr lang="en-IE" sz="1400" spc="0" dirty="0">
                <a:solidFill>
                  <a:schemeClr val="accent2">
                    <a:lumMod val="60000"/>
                    <a:lumOff val="40000"/>
                  </a:schemeClr>
                </a:solidFill>
              </a:rPr>
              <a:t>Computer Science, Electronic Engineering, Management, </a:t>
            </a:r>
            <a:br>
              <a:rPr lang="en-IE" sz="1400" spc="0" dirty="0">
                <a:solidFill>
                  <a:schemeClr val="accent2">
                    <a:lumMod val="60000"/>
                    <a:lumOff val="40000"/>
                  </a:schemeClr>
                </a:solidFill>
              </a:rPr>
            </a:br>
            <a:r>
              <a:rPr lang="en-IE" sz="1400" spc="0" dirty="0">
                <a:solidFill>
                  <a:schemeClr val="accent2">
                    <a:lumMod val="60000"/>
                    <a:lumOff val="40000"/>
                  </a:schemeClr>
                </a:solidFill>
              </a:rPr>
              <a:t>Marketing, Project Management, Information Technology</a:t>
            </a:r>
            <a:br>
              <a:rPr lang="en-IE" sz="2200" spc="0" dirty="0">
                <a:solidFill>
                  <a:schemeClr val="accent5">
                    <a:lumMod val="40000"/>
                    <a:lumOff val="60000"/>
                  </a:schemeClr>
                </a:solidFill>
              </a:rPr>
            </a:br>
            <a:br>
              <a:rPr lang="en-IE" sz="2200" spc="0" dirty="0">
                <a:solidFill>
                  <a:schemeClr val="accent5">
                    <a:lumMod val="40000"/>
                    <a:lumOff val="60000"/>
                  </a:schemeClr>
                </a:solidFill>
              </a:rPr>
            </a:br>
            <a:endParaRPr lang="en-IE" sz="3200" i="1" spc="0" dirty="0"/>
          </a:p>
        </p:txBody>
      </p:sp>
      <p:sp>
        <p:nvSpPr>
          <p:cNvPr id="3" name="Subtitle 2"/>
          <p:cNvSpPr>
            <a:spLocks noGrp="1"/>
          </p:cNvSpPr>
          <p:nvPr>
            <p:ph type="subTitle" idx="1"/>
          </p:nvPr>
        </p:nvSpPr>
        <p:spPr>
          <a:xfrm>
            <a:off x="457200" y="1456350"/>
            <a:ext cx="10896599" cy="1454408"/>
          </a:xfrm>
        </p:spPr>
        <p:txBody>
          <a:bodyPr>
            <a:noAutofit/>
          </a:bodyPr>
          <a:lstStyle/>
          <a:p>
            <a:pPr algn="l"/>
            <a:r>
              <a:rPr lang="en-IE" sz="2800" dirty="0"/>
              <a:t>Structured Peer Assisted Learning Programme</a:t>
            </a:r>
          </a:p>
          <a:p>
            <a:pPr algn="l"/>
            <a:r>
              <a:rPr lang="en-IE" sz="2800" dirty="0"/>
              <a:t>Access Foundation Programme – Programming Module</a:t>
            </a:r>
            <a:endParaRPr lang="en-IE" sz="1800" dirty="0"/>
          </a:p>
        </p:txBody>
      </p:sp>
    </p:spTree>
    <p:extLst>
      <p:ext uri="{BB962C8B-B14F-4D97-AF65-F5344CB8AC3E}">
        <p14:creationId xmlns:p14="http://schemas.microsoft.com/office/powerpoint/2010/main" val="556238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12F5EF39-58A6-4DED-AF77-EDC9CD27BF19}"/>
              </a:ext>
            </a:extLst>
          </p:cNvPr>
          <p:cNvGraphicFramePr/>
          <p:nvPr>
            <p:extLst>
              <p:ext uri="{D42A27DB-BD31-4B8C-83A1-F6EECF244321}">
                <p14:modId xmlns:p14="http://schemas.microsoft.com/office/powerpoint/2010/main" val="1480218099"/>
              </p:ext>
            </p:extLst>
          </p:nvPr>
        </p:nvGraphicFramePr>
        <p:xfrm>
          <a:off x="1126930" y="794311"/>
          <a:ext cx="6654801"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val 3">
            <a:extLst>
              <a:ext uri="{FF2B5EF4-FFF2-40B4-BE49-F238E27FC236}">
                <a16:creationId xmlns:a16="http://schemas.microsoft.com/office/drawing/2014/main" id="{3265509C-9535-4817-9B3C-E58451906F16}"/>
              </a:ext>
            </a:extLst>
          </p:cNvPr>
          <p:cNvSpPr/>
          <p:nvPr/>
        </p:nvSpPr>
        <p:spPr>
          <a:xfrm>
            <a:off x="205274" y="2743199"/>
            <a:ext cx="1558212" cy="1520890"/>
          </a:xfrm>
          <a:prstGeom prst="ellips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Findings</a:t>
            </a:r>
          </a:p>
        </p:txBody>
      </p:sp>
      <p:sp>
        <p:nvSpPr>
          <p:cNvPr id="5" name="TextBox 4">
            <a:extLst>
              <a:ext uri="{FF2B5EF4-FFF2-40B4-BE49-F238E27FC236}">
                <a16:creationId xmlns:a16="http://schemas.microsoft.com/office/drawing/2014/main" id="{EBA34139-2AAB-4DF3-8AF8-5617D6E9C69A}"/>
              </a:ext>
            </a:extLst>
          </p:cNvPr>
          <p:cNvSpPr txBox="1"/>
          <p:nvPr/>
        </p:nvSpPr>
        <p:spPr>
          <a:xfrm>
            <a:off x="7872246" y="794311"/>
            <a:ext cx="3951891" cy="5355312"/>
          </a:xfrm>
          <a:prstGeom prst="rect">
            <a:avLst/>
          </a:prstGeom>
          <a:noFill/>
        </p:spPr>
        <p:txBody>
          <a:bodyPr wrap="square" rtlCol="0">
            <a:spAutoFit/>
          </a:bodyPr>
          <a:lstStyle/>
          <a:p>
            <a:r>
              <a:rPr lang="en-GB" i="1" dirty="0">
                <a:latin typeface="Bookman Old Style" panose="02050604050505020204" pitchFamily="18" charset="0"/>
              </a:rPr>
              <a:t>“You feel more at ease, more relaxed, </a:t>
            </a:r>
            <a:r>
              <a:rPr lang="en-GB" i="1">
                <a:latin typeface="Bookman Old Style" panose="02050604050505020204" pitchFamily="18" charset="0"/>
              </a:rPr>
              <a:t>because it’s </a:t>
            </a:r>
            <a:r>
              <a:rPr lang="en-GB" i="1" dirty="0">
                <a:latin typeface="Bookman Old Style" panose="02050604050505020204" pitchFamily="18" charset="0"/>
              </a:rPr>
              <a:t>not in the class”</a:t>
            </a:r>
          </a:p>
          <a:p>
            <a:endParaRPr lang="en-GB" i="1" dirty="0">
              <a:latin typeface="Bookman Old Style" panose="02050604050505020204" pitchFamily="18" charset="0"/>
            </a:endParaRPr>
          </a:p>
          <a:p>
            <a:r>
              <a:rPr lang="en-GB" i="1" dirty="0">
                <a:latin typeface="Bookman Old Style" panose="02050604050505020204" pitchFamily="18" charset="0"/>
              </a:rPr>
              <a:t>“It didn’t feel like I was coming into a classroom. It was really relaxed”</a:t>
            </a:r>
          </a:p>
          <a:p>
            <a:endParaRPr lang="en-GB" i="1" dirty="0">
              <a:latin typeface="Bookman Old Style" panose="02050604050505020204" pitchFamily="18" charset="0"/>
            </a:endParaRPr>
          </a:p>
          <a:p>
            <a:r>
              <a:rPr lang="en-GB" i="1" dirty="0">
                <a:latin typeface="Bookman Old Style" panose="02050604050505020204" pitchFamily="18" charset="0"/>
              </a:rPr>
              <a:t>“It made you more comfortable. It made you open to ask questions, it didn’t really make you feel like you were out of place.”</a:t>
            </a:r>
          </a:p>
          <a:p>
            <a:endParaRPr lang="en-GB" i="1" dirty="0">
              <a:latin typeface="Bookman Old Style" panose="02050604050505020204" pitchFamily="18" charset="0"/>
            </a:endParaRPr>
          </a:p>
          <a:p>
            <a:r>
              <a:rPr lang="en-GB" i="1" dirty="0">
                <a:latin typeface="Bookman Old Style" panose="02050604050505020204" pitchFamily="18" charset="0"/>
              </a:rPr>
              <a:t>“I felt like my voice was heard more in the pal sessions and in class than other modules.”</a:t>
            </a:r>
          </a:p>
          <a:p>
            <a:endParaRPr lang="en-GB" i="1" dirty="0">
              <a:latin typeface="Bookman Old Style" panose="02050604050505020204" pitchFamily="18" charset="0"/>
            </a:endParaRPr>
          </a:p>
          <a:p>
            <a:r>
              <a:rPr lang="en-GB" i="1" dirty="0">
                <a:latin typeface="Bookman Old Style" panose="02050604050505020204" pitchFamily="18" charset="0"/>
              </a:rPr>
              <a:t>“You’re not under stress, you’re not under pressure”</a:t>
            </a:r>
          </a:p>
        </p:txBody>
      </p:sp>
    </p:spTree>
    <p:extLst>
      <p:ext uri="{BB962C8B-B14F-4D97-AF65-F5344CB8AC3E}">
        <p14:creationId xmlns:p14="http://schemas.microsoft.com/office/powerpoint/2010/main" val="4285168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12F5EF39-58A6-4DED-AF77-EDC9CD27BF19}"/>
              </a:ext>
            </a:extLst>
          </p:cNvPr>
          <p:cNvGraphicFramePr/>
          <p:nvPr>
            <p:extLst>
              <p:ext uri="{D42A27DB-BD31-4B8C-83A1-F6EECF244321}">
                <p14:modId xmlns:p14="http://schemas.microsoft.com/office/powerpoint/2010/main" val="3108402316"/>
              </p:ext>
            </p:extLst>
          </p:nvPr>
        </p:nvGraphicFramePr>
        <p:xfrm>
          <a:off x="1126930" y="794311"/>
          <a:ext cx="6654801"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val 3">
            <a:extLst>
              <a:ext uri="{FF2B5EF4-FFF2-40B4-BE49-F238E27FC236}">
                <a16:creationId xmlns:a16="http://schemas.microsoft.com/office/drawing/2014/main" id="{3265509C-9535-4817-9B3C-E58451906F16}"/>
              </a:ext>
            </a:extLst>
          </p:cNvPr>
          <p:cNvSpPr/>
          <p:nvPr/>
        </p:nvSpPr>
        <p:spPr>
          <a:xfrm>
            <a:off x="205274" y="2743199"/>
            <a:ext cx="1558212" cy="1520890"/>
          </a:xfrm>
          <a:prstGeom prst="ellips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Findings</a:t>
            </a:r>
          </a:p>
        </p:txBody>
      </p:sp>
      <p:sp>
        <p:nvSpPr>
          <p:cNvPr id="5" name="TextBox 4">
            <a:extLst>
              <a:ext uri="{FF2B5EF4-FFF2-40B4-BE49-F238E27FC236}">
                <a16:creationId xmlns:a16="http://schemas.microsoft.com/office/drawing/2014/main" id="{EBA34139-2AAB-4DF3-8AF8-5617D6E9C69A}"/>
              </a:ext>
            </a:extLst>
          </p:cNvPr>
          <p:cNvSpPr txBox="1"/>
          <p:nvPr/>
        </p:nvSpPr>
        <p:spPr>
          <a:xfrm>
            <a:off x="7872246" y="794311"/>
            <a:ext cx="3951891" cy="5909310"/>
          </a:xfrm>
          <a:prstGeom prst="rect">
            <a:avLst/>
          </a:prstGeom>
          <a:noFill/>
        </p:spPr>
        <p:txBody>
          <a:bodyPr wrap="square" rtlCol="0">
            <a:spAutoFit/>
          </a:bodyPr>
          <a:lstStyle/>
          <a:p>
            <a:r>
              <a:rPr lang="en-GB" i="1" dirty="0">
                <a:latin typeface="Bookman Old Style" panose="02050604050505020204" pitchFamily="18" charset="0"/>
              </a:rPr>
              <a:t>“I thought that they were very enjoyable and very rewarding.”</a:t>
            </a:r>
          </a:p>
          <a:p>
            <a:endParaRPr lang="en-GB" i="1" dirty="0">
              <a:latin typeface="Bookman Old Style" panose="02050604050505020204" pitchFamily="18" charset="0"/>
            </a:endParaRPr>
          </a:p>
          <a:p>
            <a:r>
              <a:rPr lang="en-GB" i="1" dirty="0">
                <a:latin typeface="Bookman Old Style" panose="02050604050505020204" pitchFamily="18" charset="0"/>
              </a:rPr>
              <a:t>“I thought it was really good to work in the group.  I enjoyed it.  Made it a lot easier that I was with a lot of my classmates.”</a:t>
            </a:r>
          </a:p>
          <a:p>
            <a:endParaRPr lang="en-GB" i="1" dirty="0">
              <a:latin typeface="Bookman Old Style" panose="02050604050505020204" pitchFamily="18" charset="0"/>
            </a:endParaRPr>
          </a:p>
          <a:p>
            <a:r>
              <a:rPr lang="en-GB" i="1" dirty="0">
                <a:latin typeface="Bookman Old Style" panose="02050604050505020204" pitchFamily="18" charset="0"/>
              </a:rPr>
              <a:t>“Because we were able to have a laugh as well, as we were doing it which was really beneficial as well.  That just goes more towards being a relaxed setting, kind of, which was good”</a:t>
            </a:r>
          </a:p>
          <a:p>
            <a:endParaRPr lang="en-GB" i="1" dirty="0">
              <a:latin typeface="Bookman Old Style" panose="02050604050505020204" pitchFamily="18" charset="0"/>
            </a:endParaRPr>
          </a:p>
          <a:p>
            <a:r>
              <a:rPr lang="en-GB" i="1" dirty="0">
                <a:latin typeface="Bookman Old Style" panose="02050604050505020204" pitchFamily="18" charset="0"/>
              </a:rPr>
              <a:t>“I was enjoying the coding and how the things come together”</a:t>
            </a:r>
          </a:p>
          <a:p>
            <a:endParaRPr lang="en-GB" i="1" dirty="0">
              <a:latin typeface="Bookman Old Style" panose="02050604050505020204" pitchFamily="18" charset="0"/>
            </a:endParaRPr>
          </a:p>
          <a:p>
            <a:endParaRPr lang="en-GB" i="1" dirty="0">
              <a:latin typeface="Bookman Old Style" panose="02050604050505020204" pitchFamily="18" charset="0"/>
            </a:endParaRPr>
          </a:p>
          <a:p>
            <a:endParaRPr lang="en-GB" i="1" dirty="0">
              <a:latin typeface="Bookman Old Style" panose="02050604050505020204" pitchFamily="18" charset="0"/>
            </a:endParaRPr>
          </a:p>
          <a:p>
            <a:endParaRPr lang="en-GB" i="1" dirty="0">
              <a:latin typeface="Bookman Old Style" panose="02050604050505020204" pitchFamily="18" charset="0"/>
            </a:endParaRPr>
          </a:p>
        </p:txBody>
      </p:sp>
    </p:spTree>
    <p:extLst>
      <p:ext uri="{BB962C8B-B14F-4D97-AF65-F5344CB8AC3E}">
        <p14:creationId xmlns:p14="http://schemas.microsoft.com/office/powerpoint/2010/main" val="1917789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12F5EF39-58A6-4DED-AF77-EDC9CD27BF19}"/>
              </a:ext>
            </a:extLst>
          </p:cNvPr>
          <p:cNvGraphicFramePr/>
          <p:nvPr>
            <p:extLst>
              <p:ext uri="{D42A27DB-BD31-4B8C-83A1-F6EECF244321}">
                <p14:modId xmlns:p14="http://schemas.microsoft.com/office/powerpoint/2010/main" val="988155677"/>
              </p:ext>
            </p:extLst>
          </p:nvPr>
        </p:nvGraphicFramePr>
        <p:xfrm>
          <a:off x="1126930" y="794311"/>
          <a:ext cx="6654801"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val 3">
            <a:extLst>
              <a:ext uri="{FF2B5EF4-FFF2-40B4-BE49-F238E27FC236}">
                <a16:creationId xmlns:a16="http://schemas.microsoft.com/office/drawing/2014/main" id="{3265509C-9535-4817-9B3C-E58451906F16}"/>
              </a:ext>
            </a:extLst>
          </p:cNvPr>
          <p:cNvSpPr/>
          <p:nvPr/>
        </p:nvSpPr>
        <p:spPr>
          <a:xfrm>
            <a:off x="205274" y="2743199"/>
            <a:ext cx="1558212" cy="1520890"/>
          </a:xfrm>
          <a:prstGeom prst="ellips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Findings</a:t>
            </a:r>
          </a:p>
        </p:txBody>
      </p:sp>
      <p:sp>
        <p:nvSpPr>
          <p:cNvPr id="5" name="TextBox 4">
            <a:extLst>
              <a:ext uri="{FF2B5EF4-FFF2-40B4-BE49-F238E27FC236}">
                <a16:creationId xmlns:a16="http://schemas.microsoft.com/office/drawing/2014/main" id="{EBA34139-2AAB-4DF3-8AF8-5617D6E9C69A}"/>
              </a:ext>
            </a:extLst>
          </p:cNvPr>
          <p:cNvSpPr txBox="1"/>
          <p:nvPr/>
        </p:nvSpPr>
        <p:spPr>
          <a:xfrm>
            <a:off x="7872246" y="794311"/>
            <a:ext cx="3951891" cy="5632311"/>
          </a:xfrm>
          <a:prstGeom prst="rect">
            <a:avLst/>
          </a:prstGeom>
          <a:noFill/>
        </p:spPr>
        <p:txBody>
          <a:bodyPr wrap="square" rtlCol="0">
            <a:spAutoFit/>
          </a:bodyPr>
          <a:lstStyle/>
          <a:p>
            <a:r>
              <a:rPr lang="en-GB" i="1" dirty="0">
                <a:latin typeface="Bookman Old Style" panose="02050604050505020204" pitchFamily="18" charset="0"/>
              </a:rPr>
              <a:t>“I can see [the PAL Leaders] and know that they were where we were last year. Makes me feel I can do it do”</a:t>
            </a:r>
          </a:p>
          <a:p>
            <a:endParaRPr lang="en-GB" i="1" dirty="0">
              <a:latin typeface="Bookman Old Style" panose="02050604050505020204" pitchFamily="18" charset="0"/>
            </a:endParaRPr>
          </a:p>
          <a:p>
            <a:r>
              <a:rPr lang="en-GB" i="1" dirty="0">
                <a:latin typeface="Bookman Old Style" panose="02050604050505020204" pitchFamily="18" charset="0"/>
              </a:rPr>
              <a:t>“To see how good the Leaders are at coding in just one year is amazing”</a:t>
            </a:r>
          </a:p>
          <a:p>
            <a:endParaRPr lang="en-GB" i="1" dirty="0">
              <a:latin typeface="Bookman Old Style" panose="02050604050505020204" pitchFamily="18" charset="0"/>
            </a:endParaRPr>
          </a:p>
          <a:p>
            <a:r>
              <a:rPr lang="en-GB" i="1" dirty="0">
                <a:latin typeface="Bookman Old Style" panose="02050604050505020204" pitchFamily="18" charset="0"/>
              </a:rPr>
              <a:t>“We all know where we started off, they started off the same place we did”</a:t>
            </a:r>
          </a:p>
          <a:p>
            <a:endParaRPr lang="en-GB" i="1" dirty="0">
              <a:latin typeface="Bookman Old Style" panose="02050604050505020204" pitchFamily="18" charset="0"/>
            </a:endParaRPr>
          </a:p>
          <a:p>
            <a:r>
              <a:rPr lang="en-GB" i="1" dirty="0">
                <a:latin typeface="Bookman Old Style" panose="02050604050505020204" pitchFamily="18" charset="0"/>
              </a:rPr>
              <a:t>“I think that was because they were Access Students themselves and they know what position most people are in... so, I think that it was just really easy to connect with them and they were giving us a lot of advice”</a:t>
            </a:r>
          </a:p>
        </p:txBody>
      </p:sp>
    </p:spTree>
    <p:extLst>
      <p:ext uri="{BB962C8B-B14F-4D97-AF65-F5344CB8AC3E}">
        <p14:creationId xmlns:p14="http://schemas.microsoft.com/office/powerpoint/2010/main" val="2419101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12F5EF39-58A6-4DED-AF77-EDC9CD27BF19}"/>
              </a:ext>
            </a:extLst>
          </p:cNvPr>
          <p:cNvGraphicFramePr/>
          <p:nvPr>
            <p:extLst>
              <p:ext uri="{D42A27DB-BD31-4B8C-83A1-F6EECF244321}">
                <p14:modId xmlns:p14="http://schemas.microsoft.com/office/powerpoint/2010/main" val="722997026"/>
              </p:ext>
            </p:extLst>
          </p:nvPr>
        </p:nvGraphicFramePr>
        <p:xfrm>
          <a:off x="1126930" y="794311"/>
          <a:ext cx="6654801"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val 3">
            <a:extLst>
              <a:ext uri="{FF2B5EF4-FFF2-40B4-BE49-F238E27FC236}">
                <a16:creationId xmlns:a16="http://schemas.microsoft.com/office/drawing/2014/main" id="{3265509C-9535-4817-9B3C-E58451906F16}"/>
              </a:ext>
            </a:extLst>
          </p:cNvPr>
          <p:cNvSpPr/>
          <p:nvPr/>
        </p:nvSpPr>
        <p:spPr>
          <a:xfrm>
            <a:off x="205274" y="2743199"/>
            <a:ext cx="1558212" cy="1520890"/>
          </a:xfrm>
          <a:prstGeom prst="ellips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Findings</a:t>
            </a:r>
          </a:p>
        </p:txBody>
      </p:sp>
      <p:sp>
        <p:nvSpPr>
          <p:cNvPr id="5" name="TextBox 4">
            <a:extLst>
              <a:ext uri="{FF2B5EF4-FFF2-40B4-BE49-F238E27FC236}">
                <a16:creationId xmlns:a16="http://schemas.microsoft.com/office/drawing/2014/main" id="{EBA34139-2AAB-4DF3-8AF8-5617D6E9C69A}"/>
              </a:ext>
            </a:extLst>
          </p:cNvPr>
          <p:cNvSpPr txBox="1"/>
          <p:nvPr/>
        </p:nvSpPr>
        <p:spPr>
          <a:xfrm>
            <a:off x="7872246" y="794311"/>
            <a:ext cx="3951891" cy="5632311"/>
          </a:xfrm>
          <a:prstGeom prst="rect">
            <a:avLst/>
          </a:prstGeom>
          <a:noFill/>
        </p:spPr>
        <p:txBody>
          <a:bodyPr wrap="square" rtlCol="0">
            <a:spAutoFit/>
          </a:bodyPr>
          <a:lstStyle/>
          <a:p>
            <a:r>
              <a:rPr lang="en-GB" i="1" dirty="0">
                <a:latin typeface="Bookman Old Style" panose="02050604050505020204" pitchFamily="18" charset="0"/>
              </a:rPr>
              <a:t>“If it was within the blocks of the classes it would be easier to attend”</a:t>
            </a:r>
          </a:p>
          <a:p>
            <a:endParaRPr lang="en-GB" i="1" dirty="0">
              <a:latin typeface="Bookman Old Style" panose="02050604050505020204" pitchFamily="18" charset="0"/>
            </a:endParaRPr>
          </a:p>
          <a:p>
            <a:r>
              <a:rPr lang="en-GB" i="1" dirty="0">
                <a:latin typeface="Bookman Old Style" panose="02050604050505020204" pitchFamily="18" charset="0"/>
              </a:rPr>
              <a:t>“Because you have a lot of things going on around you in college… so I think it’s just easier to just have a dedicated timeslot for it”</a:t>
            </a:r>
          </a:p>
          <a:p>
            <a:endParaRPr lang="en-GB" i="1" dirty="0">
              <a:latin typeface="Bookman Old Style" panose="02050604050505020204" pitchFamily="18" charset="0"/>
            </a:endParaRPr>
          </a:p>
          <a:p>
            <a:r>
              <a:rPr lang="en-GB" i="1" dirty="0">
                <a:latin typeface="Bookman Old Style" panose="02050604050505020204" pitchFamily="18" charset="0"/>
              </a:rPr>
              <a:t>“It would be brilliant if it would be like literally part of the schedule, if they would be integrated in the roster”</a:t>
            </a:r>
          </a:p>
          <a:p>
            <a:endParaRPr lang="en-GB" i="1" dirty="0">
              <a:latin typeface="Bookman Old Style" panose="02050604050505020204" pitchFamily="18" charset="0"/>
            </a:endParaRPr>
          </a:p>
          <a:p>
            <a:r>
              <a:rPr lang="en-GB" i="1" dirty="0">
                <a:latin typeface="Bookman Old Style" panose="02050604050505020204" pitchFamily="18" charset="0"/>
              </a:rPr>
              <a:t>“I would have it set like on the timetable as an actual class that you would have to go to.  Definitely.  Include it in the timetable for during the week.  That’s definitely what I would do”</a:t>
            </a:r>
          </a:p>
        </p:txBody>
      </p:sp>
    </p:spTree>
    <p:extLst>
      <p:ext uri="{BB962C8B-B14F-4D97-AF65-F5344CB8AC3E}">
        <p14:creationId xmlns:p14="http://schemas.microsoft.com/office/powerpoint/2010/main" val="1195262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203" y="1439916"/>
            <a:ext cx="2931320" cy="3489435"/>
          </a:xfrm>
        </p:spPr>
        <p:txBody>
          <a:bodyPr anchor="t">
            <a:normAutofit fontScale="90000"/>
          </a:bodyPr>
          <a:lstStyle/>
          <a:p>
            <a:r>
              <a:rPr lang="en-IE" sz="4100" dirty="0">
                <a:solidFill>
                  <a:schemeClr val="tx1"/>
                </a:solidFill>
              </a:rPr>
              <a:t>Challenges &amp; Other Findings:</a:t>
            </a:r>
            <a:br>
              <a:rPr lang="en-IE" sz="4100" dirty="0">
                <a:solidFill>
                  <a:schemeClr val="tx1"/>
                </a:solidFill>
              </a:rPr>
            </a:br>
            <a:br>
              <a:rPr lang="en-IE" sz="4100" dirty="0">
                <a:solidFill>
                  <a:schemeClr val="tx1"/>
                </a:solidFill>
              </a:rPr>
            </a:br>
            <a:r>
              <a:rPr lang="en-IE" sz="4100" dirty="0">
                <a:solidFill>
                  <a:schemeClr val="tx1"/>
                </a:solidFill>
              </a:rPr>
              <a:t>What our data also told us…</a:t>
            </a:r>
          </a:p>
        </p:txBody>
      </p:sp>
      <p:graphicFrame>
        <p:nvGraphicFramePr>
          <p:cNvPr id="12" name="Content Placeholder 2">
            <a:extLst>
              <a:ext uri="{FF2B5EF4-FFF2-40B4-BE49-F238E27FC236}">
                <a16:creationId xmlns:a16="http://schemas.microsoft.com/office/drawing/2014/main" id="{59FE175A-57AF-4B6A-8F6C-3F779571B21C}"/>
              </a:ext>
            </a:extLst>
          </p:cNvPr>
          <p:cNvGraphicFramePr>
            <a:graphicFrameLocks noGrp="1"/>
          </p:cNvGraphicFramePr>
          <p:nvPr>
            <p:ph idx="1"/>
            <p:extLst>
              <p:ext uri="{D42A27DB-BD31-4B8C-83A1-F6EECF244321}">
                <p14:modId xmlns:p14="http://schemas.microsoft.com/office/powerpoint/2010/main" val="1752759784"/>
              </p:ext>
            </p:extLst>
          </p:nvPr>
        </p:nvGraphicFramePr>
        <p:xfrm>
          <a:off x="3644524" y="640075"/>
          <a:ext cx="8274208" cy="57291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5245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56" y="239633"/>
            <a:ext cx="10515600" cy="1325563"/>
          </a:xfrm>
        </p:spPr>
        <p:txBody>
          <a:bodyPr>
            <a:normAutofit/>
          </a:bodyPr>
          <a:lstStyle/>
          <a:p>
            <a:r>
              <a:rPr lang="en-IE" dirty="0"/>
              <a:t>Future Plans</a:t>
            </a:r>
          </a:p>
        </p:txBody>
      </p:sp>
      <p:sp>
        <p:nvSpPr>
          <p:cNvPr id="21" name="Rectangle: Rounded Corners 20">
            <a:extLst>
              <a:ext uri="{FF2B5EF4-FFF2-40B4-BE49-F238E27FC236}">
                <a16:creationId xmlns:a16="http://schemas.microsoft.com/office/drawing/2014/main" id="{E2F6BDF3-BC26-4734-B20F-65F7300EFB27}"/>
              </a:ext>
            </a:extLst>
          </p:cNvPr>
          <p:cNvSpPr/>
          <p:nvPr/>
        </p:nvSpPr>
        <p:spPr>
          <a:xfrm>
            <a:off x="954246" y="1463486"/>
            <a:ext cx="9533362" cy="882746"/>
          </a:xfrm>
          <a:prstGeom prst="round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IE" sz="2400" dirty="0">
                <a:solidFill>
                  <a:schemeClr val="bg1"/>
                </a:solidFill>
              </a:rPr>
              <a:t>Implement PAL with all Optional Module on Access Programme</a:t>
            </a:r>
          </a:p>
        </p:txBody>
      </p:sp>
      <p:sp>
        <p:nvSpPr>
          <p:cNvPr id="4" name="Rectangle: Rounded Corners 3">
            <a:extLst>
              <a:ext uri="{FF2B5EF4-FFF2-40B4-BE49-F238E27FC236}">
                <a16:creationId xmlns:a16="http://schemas.microsoft.com/office/drawing/2014/main" id="{D72B89C0-AB02-4CA3-8A78-AD990F56F292}"/>
              </a:ext>
            </a:extLst>
          </p:cNvPr>
          <p:cNvSpPr/>
          <p:nvPr/>
        </p:nvSpPr>
        <p:spPr>
          <a:xfrm>
            <a:off x="2851180" y="2153952"/>
            <a:ext cx="1814128" cy="882746"/>
          </a:xfrm>
          <a:prstGeom prst="roundRect">
            <a:avLst/>
          </a:prstGeom>
          <a:solidFill>
            <a:schemeClr val="tx2">
              <a:lumMod val="40000"/>
              <a:lumOff val="60000"/>
            </a:schemeClr>
          </a:solid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IE" sz="2000" dirty="0">
                <a:solidFill>
                  <a:schemeClr val="bg1"/>
                </a:solidFill>
              </a:rPr>
              <a:t>Maths</a:t>
            </a:r>
          </a:p>
        </p:txBody>
      </p:sp>
      <p:sp>
        <p:nvSpPr>
          <p:cNvPr id="7" name="Rectangle: Rounded Corners 6">
            <a:extLst>
              <a:ext uri="{FF2B5EF4-FFF2-40B4-BE49-F238E27FC236}">
                <a16:creationId xmlns:a16="http://schemas.microsoft.com/office/drawing/2014/main" id="{D6CFF16E-7CBD-472A-80EA-0E98FD08CEEB}"/>
              </a:ext>
            </a:extLst>
          </p:cNvPr>
          <p:cNvSpPr/>
          <p:nvPr/>
        </p:nvSpPr>
        <p:spPr>
          <a:xfrm>
            <a:off x="4763955" y="2153952"/>
            <a:ext cx="1814128" cy="882746"/>
          </a:xfrm>
          <a:prstGeom prst="roundRect">
            <a:avLst/>
          </a:prstGeom>
          <a:solidFill>
            <a:schemeClr val="tx2">
              <a:lumMod val="40000"/>
              <a:lumOff val="60000"/>
            </a:schemeClr>
          </a:solid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IE" sz="2000" dirty="0">
                <a:solidFill>
                  <a:schemeClr val="bg1"/>
                </a:solidFill>
              </a:rPr>
              <a:t>Engineering</a:t>
            </a:r>
          </a:p>
        </p:txBody>
      </p:sp>
      <p:sp>
        <p:nvSpPr>
          <p:cNvPr id="8" name="Rectangle: Rounded Corners 7">
            <a:extLst>
              <a:ext uri="{FF2B5EF4-FFF2-40B4-BE49-F238E27FC236}">
                <a16:creationId xmlns:a16="http://schemas.microsoft.com/office/drawing/2014/main" id="{01411C52-E0B9-4602-870C-D0A3E32557B6}"/>
              </a:ext>
            </a:extLst>
          </p:cNvPr>
          <p:cNvSpPr/>
          <p:nvPr/>
        </p:nvSpPr>
        <p:spPr>
          <a:xfrm>
            <a:off x="6676730" y="2153952"/>
            <a:ext cx="1814128" cy="882746"/>
          </a:xfrm>
          <a:prstGeom prst="roundRect">
            <a:avLst/>
          </a:prstGeom>
          <a:solidFill>
            <a:schemeClr val="tx2">
              <a:lumMod val="40000"/>
              <a:lumOff val="60000"/>
            </a:schemeClr>
          </a:solid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IE" sz="2000" dirty="0">
                <a:solidFill>
                  <a:schemeClr val="bg1"/>
                </a:solidFill>
              </a:rPr>
              <a:t>Science Core Modules</a:t>
            </a:r>
          </a:p>
        </p:txBody>
      </p:sp>
      <p:sp>
        <p:nvSpPr>
          <p:cNvPr id="9" name="Rectangle: Rounded Corners 8">
            <a:extLst>
              <a:ext uri="{FF2B5EF4-FFF2-40B4-BE49-F238E27FC236}">
                <a16:creationId xmlns:a16="http://schemas.microsoft.com/office/drawing/2014/main" id="{098C171E-A753-41F5-91D5-539813DB5BB4}"/>
              </a:ext>
            </a:extLst>
          </p:cNvPr>
          <p:cNvSpPr/>
          <p:nvPr/>
        </p:nvSpPr>
        <p:spPr>
          <a:xfrm>
            <a:off x="1056882" y="3511754"/>
            <a:ext cx="9533362" cy="882746"/>
          </a:xfrm>
          <a:prstGeom prst="round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IE" sz="2400" dirty="0">
                <a:solidFill>
                  <a:schemeClr val="bg1"/>
                </a:solidFill>
              </a:rPr>
              <a:t>Embed &amp; Entrench PAL Groups into Programme </a:t>
            </a:r>
          </a:p>
        </p:txBody>
      </p:sp>
      <p:sp>
        <p:nvSpPr>
          <p:cNvPr id="10" name="Rectangle: Rounded Corners 9">
            <a:extLst>
              <a:ext uri="{FF2B5EF4-FFF2-40B4-BE49-F238E27FC236}">
                <a16:creationId xmlns:a16="http://schemas.microsoft.com/office/drawing/2014/main" id="{FBAB2E15-949A-48D6-890C-ACDCCBB57584}"/>
              </a:ext>
            </a:extLst>
          </p:cNvPr>
          <p:cNvSpPr/>
          <p:nvPr/>
        </p:nvSpPr>
        <p:spPr>
          <a:xfrm>
            <a:off x="2851180" y="4250385"/>
            <a:ext cx="1814128" cy="882746"/>
          </a:xfrm>
          <a:prstGeom prst="roundRect">
            <a:avLst/>
          </a:prstGeom>
          <a:solidFill>
            <a:schemeClr val="tx2">
              <a:lumMod val="40000"/>
              <a:lumOff val="60000"/>
            </a:schemeClr>
          </a:solid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IE" sz="2000" dirty="0">
                <a:solidFill>
                  <a:schemeClr val="bg1"/>
                </a:solidFill>
              </a:rPr>
              <a:t>Seamless</a:t>
            </a:r>
          </a:p>
        </p:txBody>
      </p:sp>
      <p:sp>
        <p:nvSpPr>
          <p:cNvPr id="11" name="Rectangle: Rounded Corners 10">
            <a:extLst>
              <a:ext uri="{FF2B5EF4-FFF2-40B4-BE49-F238E27FC236}">
                <a16:creationId xmlns:a16="http://schemas.microsoft.com/office/drawing/2014/main" id="{E5BBBDA6-73B5-41FC-8847-AAA4E3077823}"/>
              </a:ext>
            </a:extLst>
          </p:cNvPr>
          <p:cNvSpPr/>
          <p:nvPr/>
        </p:nvSpPr>
        <p:spPr>
          <a:xfrm>
            <a:off x="4763955" y="4250385"/>
            <a:ext cx="1814128" cy="882746"/>
          </a:xfrm>
          <a:prstGeom prst="roundRect">
            <a:avLst/>
          </a:prstGeom>
          <a:solidFill>
            <a:schemeClr val="tx2">
              <a:lumMod val="40000"/>
              <a:lumOff val="60000"/>
            </a:schemeClr>
          </a:solid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IE" sz="2000" dirty="0">
                <a:solidFill>
                  <a:schemeClr val="bg1"/>
                </a:solidFill>
              </a:rPr>
              <a:t>Part of the Delivery</a:t>
            </a:r>
          </a:p>
        </p:txBody>
      </p:sp>
      <p:sp>
        <p:nvSpPr>
          <p:cNvPr id="12" name="Rectangle: Rounded Corners 11">
            <a:extLst>
              <a:ext uri="{FF2B5EF4-FFF2-40B4-BE49-F238E27FC236}">
                <a16:creationId xmlns:a16="http://schemas.microsoft.com/office/drawing/2014/main" id="{C122889E-D56E-4DF9-AEB5-4BF20FC9CA38}"/>
              </a:ext>
            </a:extLst>
          </p:cNvPr>
          <p:cNvSpPr/>
          <p:nvPr/>
        </p:nvSpPr>
        <p:spPr>
          <a:xfrm>
            <a:off x="6676730" y="4250385"/>
            <a:ext cx="1814128" cy="882746"/>
          </a:xfrm>
          <a:prstGeom prst="roundRect">
            <a:avLst/>
          </a:prstGeom>
          <a:solidFill>
            <a:schemeClr val="tx2">
              <a:lumMod val="40000"/>
              <a:lumOff val="60000"/>
            </a:schemeClr>
          </a:solid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IE" sz="2000" dirty="0">
                <a:solidFill>
                  <a:schemeClr val="bg1"/>
                </a:solidFill>
              </a:rPr>
              <a:t>Timetabled</a:t>
            </a:r>
          </a:p>
        </p:txBody>
      </p:sp>
      <p:sp>
        <p:nvSpPr>
          <p:cNvPr id="13" name="Rectangle: Rounded Corners 12">
            <a:extLst>
              <a:ext uri="{FF2B5EF4-FFF2-40B4-BE49-F238E27FC236}">
                <a16:creationId xmlns:a16="http://schemas.microsoft.com/office/drawing/2014/main" id="{43A6BA60-3112-48CD-8177-F769327B4816}"/>
              </a:ext>
            </a:extLst>
          </p:cNvPr>
          <p:cNvSpPr/>
          <p:nvPr/>
        </p:nvSpPr>
        <p:spPr>
          <a:xfrm>
            <a:off x="1038221" y="5667125"/>
            <a:ext cx="9533362" cy="882746"/>
          </a:xfrm>
          <a:prstGeom prst="round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IE" sz="2400" dirty="0">
                <a:solidFill>
                  <a:schemeClr val="bg1"/>
                </a:solidFill>
              </a:rPr>
              <a:t>Universal Design &amp; Accessibility</a:t>
            </a:r>
          </a:p>
        </p:txBody>
      </p:sp>
    </p:spTree>
    <p:extLst>
      <p:ext uri="{BB962C8B-B14F-4D97-AF65-F5344CB8AC3E}">
        <p14:creationId xmlns:p14="http://schemas.microsoft.com/office/powerpoint/2010/main" val="68955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637" y="3981162"/>
            <a:ext cx="10515600" cy="1325563"/>
          </a:xfrm>
        </p:spPr>
        <p:txBody>
          <a:bodyPr>
            <a:normAutofit fontScale="90000"/>
          </a:bodyPr>
          <a:lstStyle/>
          <a:p>
            <a:pPr algn="ctr"/>
            <a:r>
              <a:rPr lang="en-IE" dirty="0"/>
              <a:t>Thank You</a:t>
            </a:r>
            <a:br>
              <a:rPr lang="en-IE" dirty="0"/>
            </a:br>
            <a:r>
              <a:rPr lang="en-IE" sz="700" dirty="0"/>
              <a:t> </a:t>
            </a:r>
            <a:br>
              <a:rPr lang="en-IE" dirty="0"/>
            </a:br>
            <a:r>
              <a:rPr lang="en-IE" dirty="0"/>
              <a:t>Any Questions and/or Comments?</a:t>
            </a:r>
          </a:p>
        </p:txBody>
      </p:sp>
      <p:pic>
        <p:nvPicPr>
          <p:cNvPr id="3" name="Picture 2" descr="A close up of a logo&#10;&#10;Description automatically generated">
            <a:extLst>
              <a:ext uri="{FF2B5EF4-FFF2-40B4-BE49-F238E27FC236}">
                <a16:creationId xmlns:a16="http://schemas.microsoft.com/office/drawing/2014/main" id="{ED8750B6-41E2-48D0-8881-9782BCA78D36}"/>
              </a:ext>
            </a:extLst>
          </p:cNvPr>
          <p:cNvPicPr>
            <a:picLocks noChangeAspect="1"/>
          </p:cNvPicPr>
          <p:nvPr/>
        </p:nvPicPr>
        <p:blipFill>
          <a:blip r:embed="rId2"/>
          <a:stretch>
            <a:fillRect/>
          </a:stretch>
        </p:blipFill>
        <p:spPr>
          <a:xfrm>
            <a:off x="4809616" y="1219416"/>
            <a:ext cx="2445425" cy="2445425"/>
          </a:xfrm>
          <a:prstGeom prst="rect">
            <a:avLst/>
          </a:prstGeom>
        </p:spPr>
      </p:pic>
    </p:spTree>
    <p:extLst>
      <p:ext uri="{BB962C8B-B14F-4D97-AF65-F5344CB8AC3E}">
        <p14:creationId xmlns:p14="http://schemas.microsoft.com/office/powerpoint/2010/main" val="45908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479802407"/>
              </p:ext>
            </p:extLst>
          </p:nvPr>
        </p:nvGraphicFramePr>
        <p:xfrm>
          <a:off x="187036" y="2918"/>
          <a:ext cx="11741728" cy="59643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ed Rectangle 5"/>
          <p:cNvSpPr/>
          <p:nvPr/>
        </p:nvSpPr>
        <p:spPr>
          <a:xfrm>
            <a:off x="1102991" y="5397846"/>
            <a:ext cx="2992582" cy="911952"/>
          </a:xfrm>
          <a:prstGeom prst="round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n-IE" dirty="0">
                <a:solidFill>
                  <a:schemeClr val="bg1"/>
                </a:solidFill>
              </a:rPr>
              <a:t>Large Diverse Group</a:t>
            </a:r>
          </a:p>
        </p:txBody>
      </p:sp>
      <p:sp>
        <p:nvSpPr>
          <p:cNvPr id="7" name="Rounded Rectangle 6"/>
          <p:cNvSpPr/>
          <p:nvPr/>
        </p:nvSpPr>
        <p:spPr>
          <a:xfrm>
            <a:off x="4659400" y="5422727"/>
            <a:ext cx="2992582" cy="884087"/>
          </a:xfrm>
          <a:prstGeom prst="round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n-IE" dirty="0">
                <a:solidFill>
                  <a:schemeClr val="bg1"/>
                </a:solidFill>
              </a:rPr>
              <a:t>Preparation for Undergraduate Courses</a:t>
            </a:r>
          </a:p>
        </p:txBody>
      </p:sp>
      <p:sp>
        <p:nvSpPr>
          <p:cNvPr id="10" name="Rounded Rectangle 9"/>
          <p:cNvSpPr/>
          <p:nvPr/>
        </p:nvSpPr>
        <p:spPr>
          <a:xfrm>
            <a:off x="8096427" y="5422727"/>
            <a:ext cx="2992582" cy="884087"/>
          </a:xfrm>
          <a:prstGeom prst="round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n-IE" dirty="0">
                <a:solidFill>
                  <a:schemeClr val="bg1"/>
                </a:solidFill>
              </a:rPr>
              <a:t>Transition Students</a:t>
            </a:r>
          </a:p>
        </p:txBody>
      </p:sp>
      <p:sp>
        <p:nvSpPr>
          <p:cNvPr id="12" name="Title 1"/>
          <p:cNvSpPr txBox="1">
            <a:spLocks/>
          </p:cNvSpPr>
          <p:nvPr/>
        </p:nvSpPr>
        <p:spPr>
          <a:xfrm>
            <a:off x="363681" y="159864"/>
            <a:ext cx="10515600" cy="1325563"/>
          </a:xfrm>
          <a:prstGeom prst="rect">
            <a:avLst/>
          </a:prstGeom>
        </p:spPr>
        <p:txBody>
          <a:bodyPr>
            <a:normAutofit/>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defRPr/>
            </a:pPr>
            <a:r>
              <a:rPr lang="en-IE" sz="4000" dirty="0"/>
              <a:t>The Focus</a:t>
            </a:r>
          </a:p>
        </p:txBody>
      </p:sp>
      <p:sp>
        <p:nvSpPr>
          <p:cNvPr id="13" name="Left Arrow 12"/>
          <p:cNvSpPr/>
          <p:nvPr/>
        </p:nvSpPr>
        <p:spPr>
          <a:xfrm rot="10800000">
            <a:off x="3922656" y="5322492"/>
            <a:ext cx="833460" cy="1086087"/>
          </a:xfrm>
          <a:prstGeom prst="leftArrow">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4" name="Picture 3" descr="A close up of a logo&#10;&#10;Description automatically generated">
            <a:extLst>
              <a:ext uri="{FF2B5EF4-FFF2-40B4-BE49-F238E27FC236}">
                <a16:creationId xmlns:a16="http://schemas.microsoft.com/office/drawing/2014/main" id="{DDB7F7FD-3FEB-444C-B14B-25170030F983}"/>
              </a:ext>
            </a:extLst>
          </p:cNvPr>
          <p:cNvPicPr>
            <a:picLocks noChangeAspect="1"/>
          </p:cNvPicPr>
          <p:nvPr/>
        </p:nvPicPr>
        <p:blipFill>
          <a:blip r:embed="rId7"/>
          <a:stretch>
            <a:fillRect/>
          </a:stretch>
        </p:blipFill>
        <p:spPr>
          <a:xfrm>
            <a:off x="5145948" y="168382"/>
            <a:ext cx="911952" cy="911952"/>
          </a:xfrm>
          <a:prstGeom prst="rect">
            <a:avLst/>
          </a:prstGeom>
        </p:spPr>
      </p:pic>
      <p:sp>
        <p:nvSpPr>
          <p:cNvPr id="11" name="Left Arrow 12">
            <a:extLst>
              <a:ext uri="{FF2B5EF4-FFF2-40B4-BE49-F238E27FC236}">
                <a16:creationId xmlns:a16="http://schemas.microsoft.com/office/drawing/2014/main" id="{F318A521-8B32-46AB-A03C-6FBD929CD7E4}"/>
              </a:ext>
            </a:extLst>
          </p:cNvPr>
          <p:cNvSpPr/>
          <p:nvPr/>
        </p:nvSpPr>
        <p:spPr>
          <a:xfrm rot="10800000">
            <a:off x="7575780" y="5322493"/>
            <a:ext cx="833460" cy="1086087"/>
          </a:xfrm>
          <a:prstGeom prst="leftArrow">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988970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967" y="250640"/>
            <a:ext cx="10515600" cy="1325563"/>
          </a:xfrm>
        </p:spPr>
        <p:txBody>
          <a:bodyPr>
            <a:normAutofit/>
          </a:bodyPr>
          <a:lstStyle/>
          <a:p>
            <a:r>
              <a:rPr lang="en-IE" dirty="0"/>
              <a:t>Our Pilot PAL Programme</a:t>
            </a:r>
          </a:p>
        </p:txBody>
      </p:sp>
      <p:sp>
        <p:nvSpPr>
          <p:cNvPr id="6" name="Rounded Rectangle 5"/>
          <p:cNvSpPr/>
          <p:nvPr/>
        </p:nvSpPr>
        <p:spPr>
          <a:xfrm>
            <a:off x="416493" y="2576310"/>
            <a:ext cx="1626911" cy="1840583"/>
          </a:xfrm>
          <a:prstGeom prst="round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n-GB" dirty="0">
                <a:solidFill>
                  <a:schemeClr val="bg1"/>
                </a:solidFill>
              </a:rPr>
              <a:t>Access &amp; International</a:t>
            </a:r>
            <a:endParaRPr lang="en-IE" dirty="0">
              <a:solidFill>
                <a:schemeClr val="bg1"/>
              </a:solidFill>
            </a:endParaRPr>
          </a:p>
          <a:p>
            <a:pPr algn="ctr"/>
            <a:r>
              <a:rPr lang="en-IE" dirty="0">
                <a:solidFill>
                  <a:schemeClr val="bg1"/>
                </a:solidFill>
              </a:rPr>
              <a:t>Foundation Programmes</a:t>
            </a:r>
          </a:p>
        </p:txBody>
      </p:sp>
      <p:sp>
        <p:nvSpPr>
          <p:cNvPr id="7" name="Down Arrow 6"/>
          <p:cNvSpPr/>
          <p:nvPr/>
        </p:nvSpPr>
        <p:spPr>
          <a:xfrm rot="16200000">
            <a:off x="1828660" y="3171917"/>
            <a:ext cx="904009" cy="649360"/>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Rounded Rectangle 4"/>
          <p:cNvSpPr/>
          <p:nvPr/>
        </p:nvSpPr>
        <p:spPr>
          <a:xfrm>
            <a:off x="2569430" y="2576303"/>
            <a:ext cx="2232953" cy="1840587"/>
          </a:xfrm>
          <a:prstGeom prst="round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n-IE" dirty="0">
                <a:solidFill>
                  <a:schemeClr val="bg1"/>
                </a:solidFill>
              </a:rPr>
              <a:t>Computer Science Computer Programming</a:t>
            </a:r>
          </a:p>
          <a:p>
            <a:pPr algn="ctr"/>
            <a:r>
              <a:rPr lang="en-IE" dirty="0">
                <a:solidFill>
                  <a:schemeClr val="bg1"/>
                </a:solidFill>
              </a:rPr>
              <a:t>Module</a:t>
            </a:r>
          </a:p>
          <a:p>
            <a:pPr algn="ctr"/>
            <a:r>
              <a:rPr lang="en-IE" dirty="0">
                <a:solidFill>
                  <a:schemeClr val="bg1"/>
                </a:solidFill>
              </a:rPr>
              <a:t>One Semester</a:t>
            </a:r>
          </a:p>
          <a:p>
            <a:pPr algn="ctr"/>
            <a:r>
              <a:rPr lang="en-IE" dirty="0">
                <a:solidFill>
                  <a:schemeClr val="bg1"/>
                </a:solidFill>
              </a:rPr>
              <a:t>(12 Weeks)</a:t>
            </a:r>
          </a:p>
        </p:txBody>
      </p:sp>
      <p:sp>
        <p:nvSpPr>
          <p:cNvPr id="10" name="Rounded Rectangle 9"/>
          <p:cNvSpPr/>
          <p:nvPr/>
        </p:nvSpPr>
        <p:spPr>
          <a:xfrm>
            <a:off x="5124689" y="2576303"/>
            <a:ext cx="1841094" cy="1840588"/>
          </a:xfrm>
          <a:prstGeom prst="round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n-IE" dirty="0">
                <a:solidFill>
                  <a:schemeClr val="bg1"/>
                </a:solidFill>
              </a:rPr>
              <a:t>Using</a:t>
            </a:r>
          </a:p>
          <a:p>
            <a:pPr algn="ctr"/>
            <a:r>
              <a:rPr lang="en-IE" dirty="0">
                <a:solidFill>
                  <a:schemeClr val="bg1"/>
                </a:solidFill>
              </a:rPr>
              <a:t>Weekly</a:t>
            </a:r>
          </a:p>
          <a:p>
            <a:pPr algn="ctr"/>
            <a:r>
              <a:rPr lang="en-IE" dirty="0">
                <a:solidFill>
                  <a:schemeClr val="bg1"/>
                </a:solidFill>
              </a:rPr>
              <a:t>Structured Peer Assisted Learning  </a:t>
            </a:r>
          </a:p>
        </p:txBody>
      </p:sp>
      <p:sp>
        <p:nvSpPr>
          <p:cNvPr id="11" name="Rounded Rectangle 10"/>
          <p:cNvSpPr/>
          <p:nvPr/>
        </p:nvSpPr>
        <p:spPr>
          <a:xfrm>
            <a:off x="7409212" y="2544280"/>
            <a:ext cx="1996045" cy="1840588"/>
          </a:xfrm>
          <a:prstGeom prst="round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n-IE" dirty="0">
                <a:solidFill>
                  <a:schemeClr val="bg1"/>
                </a:solidFill>
              </a:rPr>
              <a:t>Evaluating the</a:t>
            </a:r>
          </a:p>
          <a:p>
            <a:pPr algn="ctr"/>
            <a:r>
              <a:rPr lang="en-IE" dirty="0">
                <a:solidFill>
                  <a:schemeClr val="bg1"/>
                </a:solidFill>
              </a:rPr>
              <a:t>Effect on</a:t>
            </a:r>
          </a:p>
          <a:p>
            <a:pPr algn="ctr"/>
            <a:r>
              <a:rPr lang="en-IE" dirty="0">
                <a:solidFill>
                  <a:schemeClr val="bg1"/>
                </a:solidFill>
              </a:rPr>
              <a:t>Student Learning in Computer  Programming</a:t>
            </a:r>
          </a:p>
        </p:txBody>
      </p:sp>
      <p:sp>
        <p:nvSpPr>
          <p:cNvPr id="14" name="Rounded Rectangle 5">
            <a:extLst>
              <a:ext uri="{FF2B5EF4-FFF2-40B4-BE49-F238E27FC236}">
                <a16:creationId xmlns:a16="http://schemas.microsoft.com/office/drawing/2014/main" id="{A66DACD2-91EA-46F7-93C5-0C80DB3FFAD9}"/>
              </a:ext>
            </a:extLst>
          </p:cNvPr>
          <p:cNvSpPr/>
          <p:nvPr/>
        </p:nvSpPr>
        <p:spPr>
          <a:xfrm>
            <a:off x="416493" y="1465141"/>
            <a:ext cx="11575810" cy="904010"/>
          </a:xfrm>
          <a:prstGeom prst="round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n-IE" sz="2400" b="1" dirty="0"/>
              <a:t>Three Year [2017 – 2020] Action Research Pilot Study</a:t>
            </a:r>
          </a:p>
          <a:p>
            <a:pPr algn="ctr"/>
            <a:r>
              <a:rPr lang="en-IE" sz="2400" b="1" dirty="0">
                <a:solidFill>
                  <a:schemeClr val="bg2"/>
                </a:solidFill>
              </a:rPr>
              <a:t>[Currently Coming to the End of Year 2]</a:t>
            </a:r>
            <a:endParaRPr lang="en-GB" sz="2400" dirty="0">
              <a:solidFill>
                <a:schemeClr val="bg2"/>
              </a:solidFill>
            </a:endParaRPr>
          </a:p>
        </p:txBody>
      </p:sp>
      <p:sp>
        <p:nvSpPr>
          <p:cNvPr id="15" name="Down Arrow 6">
            <a:extLst>
              <a:ext uri="{FF2B5EF4-FFF2-40B4-BE49-F238E27FC236}">
                <a16:creationId xmlns:a16="http://schemas.microsoft.com/office/drawing/2014/main" id="{04CD89AC-2B96-49C2-B910-19BD3576C2CF}"/>
              </a:ext>
            </a:extLst>
          </p:cNvPr>
          <p:cNvSpPr/>
          <p:nvPr/>
        </p:nvSpPr>
        <p:spPr>
          <a:xfrm rot="16200000">
            <a:off x="4494396" y="3171915"/>
            <a:ext cx="904009" cy="649360"/>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6" name="Down Arrow 6">
            <a:extLst>
              <a:ext uri="{FF2B5EF4-FFF2-40B4-BE49-F238E27FC236}">
                <a16:creationId xmlns:a16="http://schemas.microsoft.com/office/drawing/2014/main" id="{CEB203CD-0768-4744-A759-0618B3E4EC7C}"/>
              </a:ext>
            </a:extLst>
          </p:cNvPr>
          <p:cNvSpPr/>
          <p:nvPr/>
        </p:nvSpPr>
        <p:spPr>
          <a:xfrm rot="16200000">
            <a:off x="6745214" y="3171915"/>
            <a:ext cx="904009" cy="649360"/>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8" name="Rounded Rectangle 4">
            <a:extLst>
              <a:ext uri="{FF2B5EF4-FFF2-40B4-BE49-F238E27FC236}">
                <a16:creationId xmlns:a16="http://schemas.microsoft.com/office/drawing/2014/main" id="{7CAF4ECA-C4EC-470E-B0DF-4AFD2A32E987}"/>
              </a:ext>
            </a:extLst>
          </p:cNvPr>
          <p:cNvSpPr/>
          <p:nvPr/>
        </p:nvSpPr>
        <p:spPr>
          <a:xfrm>
            <a:off x="418568" y="5382593"/>
            <a:ext cx="3015098" cy="1224767"/>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lnSpc>
                <a:spcPct val="107000"/>
              </a:lnSpc>
              <a:spcAft>
                <a:spcPts val="800"/>
              </a:spcAft>
            </a:pPr>
            <a:r>
              <a:rPr lang="en-GB" b="1" i="1" cap="small" dirty="0">
                <a:latin typeface="Calibri" panose="020F0502020204030204" pitchFamily="34" charset="0"/>
                <a:ea typeface="Calibri" panose="020F0502020204030204" pitchFamily="34" charset="0"/>
                <a:cs typeface="Times New Roman" panose="02020603050405020304" pitchFamily="18" charset="0"/>
              </a:rPr>
              <a:t>What are the effects of structured Peer Assisted Learning programmes on students’ perceived learning?</a:t>
            </a:r>
            <a:endParaRPr lang="en-IE" cap="small" dirty="0">
              <a:latin typeface="Calibri" panose="020F0502020204030204" pitchFamily="34" charset="0"/>
              <a:ea typeface="Calibri" panose="020F0502020204030204" pitchFamily="34" charset="0"/>
              <a:cs typeface="Times New Roman" panose="02020603050405020304" pitchFamily="18" charset="0"/>
            </a:endParaRPr>
          </a:p>
        </p:txBody>
      </p:sp>
      <p:sp>
        <p:nvSpPr>
          <p:cNvPr id="19" name="Rounded Rectangle 4">
            <a:extLst>
              <a:ext uri="{FF2B5EF4-FFF2-40B4-BE49-F238E27FC236}">
                <a16:creationId xmlns:a16="http://schemas.microsoft.com/office/drawing/2014/main" id="{9745A080-088F-40A2-9852-4FFA26E3D94C}"/>
              </a:ext>
            </a:extLst>
          </p:cNvPr>
          <p:cNvSpPr/>
          <p:nvPr/>
        </p:nvSpPr>
        <p:spPr>
          <a:xfrm>
            <a:off x="3554469" y="5382590"/>
            <a:ext cx="2883653" cy="1224767"/>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lnSpc>
                <a:spcPct val="107000"/>
              </a:lnSpc>
              <a:spcAft>
                <a:spcPts val="800"/>
              </a:spcAft>
            </a:pPr>
            <a:r>
              <a:rPr lang="en-GB" b="1" i="1" cap="small" dirty="0">
                <a:latin typeface="Calibri" panose="020F0502020204030204" pitchFamily="34" charset="0"/>
                <a:ea typeface="Calibri" panose="020F0502020204030204" pitchFamily="34" charset="0"/>
                <a:cs typeface="Times New Roman" panose="02020603050405020304" pitchFamily="18" charset="0"/>
              </a:rPr>
              <a:t>Do Structured Peer Assisted Learning Programmes foster a community?</a:t>
            </a:r>
          </a:p>
        </p:txBody>
      </p:sp>
      <p:sp>
        <p:nvSpPr>
          <p:cNvPr id="20" name="Rounded Rectangle 4">
            <a:extLst>
              <a:ext uri="{FF2B5EF4-FFF2-40B4-BE49-F238E27FC236}">
                <a16:creationId xmlns:a16="http://schemas.microsoft.com/office/drawing/2014/main" id="{BD741F4C-6B1B-4B2F-8529-E6FCF0278FE5}"/>
              </a:ext>
            </a:extLst>
          </p:cNvPr>
          <p:cNvSpPr/>
          <p:nvPr/>
        </p:nvSpPr>
        <p:spPr>
          <a:xfrm>
            <a:off x="6558925" y="5382589"/>
            <a:ext cx="3015099" cy="1224767"/>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lnSpc>
                <a:spcPct val="107000"/>
              </a:lnSpc>
              <a:spcAft>
                <a:spcPts val="800"/>
              </a:spcAft>
            </a:pPr>
            <a:r>
              <a:rPr lang="en-IE" b="1" i="1" cap="small" dirty="0">
                <a:latin typeface="Calibri" panose="020F0502020204030204" pitchFamily="34" charset="0"/>
                <a:ea typeface="Calibri" panose="020F0502020204030204" pitchFamily="34" charset="0"/>
                <a:cs typeface="Times New Roman" panose="02020603050405020304" pitchFamily="18" charset="0"/>
              </a:rPr>
              <a:t>What are the characteristics of a successful Structured Peer Assisted Learning Programme? </a:t>
            </a:r>
            <a:endParaRPr lang="en-IE" cap="small" dirty="0">
              <a:latin typeface="Calibri" panose="020F0502020204030204" pitchFamily="34" charset="0"/>
              <a:ea typeface="Calibri" panose="020F0502020204030204" pitchFamily="34" charset="0"/>
              <a:cs typeface="Times New Roman" panose="02020603050405020304" pitchFamily="18" charset="0"/>
            </a:endParaRPr>
          </a:p>
        </p:txBody>
      </p:sp>
      <p:sp>
        <p:nvSpPr>
          <p:cNvPr id="21" name="Down Arrow 6">
            <a:extLst>
              <a:ext uri="{FF2B5EF4-FFF2-40B4-BE49-F238E27FC236}">
                <a16:creationId xmlns:a16="http://schemas.microsoft.com/office/drawing/2014/main" id="{2D6F47DF-2734-4436-8244-7E858DEF7758}"/>
              </a:ext>
            </a:extLst>
          </p:cNvPr>
          <p:cNvSpPr/>
          <p:nvPr/>
        </p:nvSpPr>
        <p:spPr>
          <a:xfrm>
            <a:off x="3236961" y="4480219"/>
            <a:ext cx="3418877" cy="904009"/>
          </a:xfrm>
          <a:prstGeom prst="downArrow">
            <a:avLst>
              <a:gd name="adj1" fmla="val 50000"/>
              <a:gd name="adj2" fmla="val 58621"/>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What We Want to Know…</a:t>
            </a:r>
          </a:p>
        </p:txBody>
      </p:sp>
      <p:graphicFrame>
        <p:nvGraphicFramePr>
          <p:cNvPr id="22" name="Diagram 21">
            <a:extLst>
              <a:ext uri="{FF2B5EF4-FFF2-40B4-BE49-F238E27FC236}">
                <a16:creationId xmlns:a16="http://schemas.microsoft.com/office/drawing/2014/main" id="{FA3EFAB6-217E-4CB0-8C1F-EEEE55BC5E9C}"/>
              </a:ext>
            </a:extLst>
          </p:cNvPr>
          <p:cNvGraphicFramePr/>
          <p:nvPr>
            <p:extLst>
              <p:ext uri="{D42A27DB-BD31-4B8C-83A1-F6EECF244321}">
                <p14:modId xmlns:p14="http://schemas.microsoft.com/office/powerpoint/2010/main" val="2423275726"/>
              </p:ext>
            </p:extLst>
          </p:nvPr>
        </p:nvGraphicFramePr>
        <p:xfrm>
          <a:off x="8668198" y="2408389"/>
          <a:ext cx="4219509" cy="41989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8422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524" y="120161"/>
            <a:ext cx="10515600" cy="1325563"/>
          </a:xfrm>
        </p:spPr>
        <p:txBody>
          <a:bodyPr>
            <a:noAutofit/>
          </a:bodyPr>
          <a:lstStyle/>
          <a:p>
            <a:r>
              <a:rPr lang="en-IE" sz="4400" dirty="0"/>
              <a:t>Why it is this research in PALs important?</a:t>
            </a:r>
          </a:p>
        </p:txBody>
      </p:sp>
      <p:sp>
        <p:nvSpPr>
          <p:cNvPr id="4" name="Content Placeholder 3"/>
          <p:cNvSpPr>
            <a:spLocks noGrp="1"/>
          </p:cNvSpPr>
          <p:nvPr>
            <p:ph idx="1"/>
          </p:nvPr>
        </p:nvSpPr>
        <p:spPr>
          <a:xfrm>
            <a:off x="363524" y="1123212"/>
            <a:ext cx="11596412" cy="4951845"/>
          </a:xfrm>
        </p:spPr>
        <p:txBody>
          <a:bodyPr>
            <a:noAutofit/>
          </a:bodyPr>
          <a:lstStyle/>
          <a:p>
            <a:pPr marL="0" indent="0">
              <a:buNone/>
            </a:pPr>
            <a:r>
              <a:rPr lang="en-IE" sz="2400" b="1" dirty="0"/>
              <a:t>Relevance: </a:t>
            </a:r>
            <a:r>
              <a:rPr lang="en-IE" sz="2400" dirty="0"/>
              <a:t>The purpose of the Access Foundation Programme is to prepare students with the skills for their undergraduate programme.</a:t>
            </a:r>
          </a:p>
          <a:p>
            <a:r>
              <a:rPr lang="en-IE" sz="2400" b="1" dirty="0"/>
              <a:t>Addresses a Problem: </a:t>
            </a:r>
          </a:p>
          <a:p>
            <a:pPr lvl="1"/>
            <a:r>
              <a:rPr lang="en-IE" sz="2000" b="1" dirty="0"/>
              <a:t>Attrition: </a:t>
            </a:r>
            <a:r>
              <a:rPr lang="en-IE" sz="2000" dirty="0"/>
              <a:t>Computer Science is a “high risk” course - has one of the highest dropout rates of any third level courses, with an average 27% attrition in first year </a:t>
            </a:r>
            <a:r>
              <a:rPr lang="en-IE" sz="2000" baseline="30000" dirty="0"/>
              <a:t>[1].</a:t>
            </a:r>
          </a:p>
          <a:p>
            <a:pPr lvl="1"/>
            <a:r>
              <a:rPr lang="en-IE" sz="2000" b="1" dirty="0"/>
              <a:t>Retention: </a:t>
            </a:r>
            <a:r>
              <a:rPr lang="en-IE" sz="2000" dirty="0"/>
              <a:t>Prior educational attainment is heavily linked to mature student drop-out rates in undergraduate courses </a:t>
            </a:r>
            <a:r>
              <a:rPr lang="en-IE" sz="2000" baseline="30000" dirty="0"/>
              <a:t>[2]</a:t>
            </a:r>
          </a:p>
          <a:p>
            <a:pPr lvl="1"/>
            <a:r>
              <a:rPr lang="en-IE" sz="2000" b="1" dirty="0"/>
              <a:t>Transition Students: </a:t>
            </a:r>
            <a:r>
              <a:rPr lang="en-IE" sz="2000" dirty="0"/>
              <a:t>Mentoring programme have been shown to have the potential to address the personal, social, and academic competences of students who are transitioning to third level </a:t>
            </a:r>
            <a:r>
              <a:rPr lang="en-IE" sz="2000" baseline="30000" dirty="0"/>
              <a:t>[6]</a:t>
            </a:r>
          </a:p>
          <a:p>
            <a:r>
              <a:rPr lang="en-IE" sz="2400" b="1" dirty="0"/>
              <a:t>Targets: </a:t>
            </a:r>
            <a:r>
              <a:rPr lang="en-IE" sz="2400" dirty="0"/>
              <a:t>HEI’s in Ireland have a Mature Student target - Each HEI sets aside a quota of 20% of places for mature students </a:t>
            </a:r>
            <a:r>
              <a:rPr lang="en-IE" sz="2400" baseline="30000" dirty="0"/>
              <a:t>[3]</a:t>
            </a:r>
            <a:r>
              <a:rPr lang="en-IE" sz="2400" dirty="0"/>
              <a:t>, which is expected to rise to 25% by 2025 </a:t>
            </a:r>
            <a:r>
              <a:rPr lang="en-IE" sz="2400" baseline="30000" dirty="0"/>
              <a:t>[4]</a:t>
            </a:r>
          </a:p>
          <a:p>
            <a:r>
              <a:rPr lang="en-IE" sz="2400" b="1" dirty="0"/>
              <a:t>Gap: </a:t>
            </a:r>
            <a:r>
              <a:rPr lang="en-IE" sz="2400" dirty="0"/>
              <a:t>There is a lack of research on Access Programmes in Ireland </a:t>
            </a:r>
            <a:r>
              <a:rPr lang="en-IE" sz="2400" baseline="30000" dirty="0"/>
              <a:t>[5]</a:t>
            </a:r>
          </a:p>
        </p:txBody>
      </p:sp>
      <p:sp>
        <p:nvSpPr>
          <p:cNvPr id="3" name="TextBox 2"/>
          <p:cNvSpPr txBox="1"/>
          <p:nvPr/>
        </p:nvSpPr>
        <p:spPr>
          <a:xfrm>
            <a:off x="555953" y="6075057"/>
            <a:ext cx="10777309" cy="707886"/>
          </a:xfrm>
          <a:prstGeom prst="rect">
            <a:avLst/>
          </a:prstGeom>
          <a:noFill/>
        </p:spPr>
        <p:txBody>
          <a:bodyPr wrap="none" rtlCol="0">
            <a:spAutoFit/>
          </a:bodyPr>
          <a:lstStyle/>
          <a:p>
            <a:r>
              <a:rPr lang="en-IE" sz="800" dirty="0"/>
              <a:t>[1] Mooney, O., Patterson, V., O’Connor, M. &amp; </a:t>
            </a:r>
            <a:r>
              <a:rPr lang="en-IE" sz="800" dirty="0" err="1"/>
              <a:t>Chantler</a:t>
            </a:r>
            <a:r>
              <a:rPr lang="en-IE" sz="800" dirty="0"/>
              <a:t>, A. (2010). A study of progression in Irish higher education. Higher Education Authority.</a:t>
            </a:r>
          </a:p>
          <a:p>
            <a:r>
              <a:rPr lang="en-IE" sz="800" dirty="0"/>
              <a:t>[2] Murphy, J.. (2013) An exploration of the impact of widening participation initiatives for leaving certificate students entering full time</a:t>
            </a:r>
          </a:p>
          <a:p>
            <a:r>
              <a:rPr lang="en-IE" sz="800" dirty="0"/>
              <a:t>[3] HIGHER EDUCATION AUTHORITY (2010). National plan for equity of access to higher education 2008-2013:mid-term review. Dublin, HEA: National Office for Equity of Access to Higher Education.</a:t>
            </a:r>
          </a:p>
          <a:p>
            <a:r>
              <a:rPr lang="en-IE" sz="800" dirty="0"/>
              <a:t>[4] DEPARTMENT OF EDUCATION &amp; SKILLS (2011a). National Strategy for Higher Education to 2030 (The Hunt Report) (Jan. 2011). Available at: </a:t>
            </a:r>
            <a:r>
              <a:rPr lang="en-IE" sz="800" dirty="0">
                <a:hlinkClick r:id="rId2"/>
              </a:rPr>
              <a:t>http://www.education.ie/en/Publications/Policy-Reports/National-Strategyfor-Higher-Education-2030.pdf</a:t>
            </a:r>
            <a:endParaRPr lang="en-IE" sz="800" dirty="0"/>
          </a:p>
          <a:p>
            <a:r>
              <a:rPr lang="en-IE" sz="800" dirty="0"/>
              <a:t>[5] Fleming, B. (2013). Fish In Water: Is Mature Student Access To Irish Higher Education Experienced Equally and Fairly? Geographic inequalities in higher education: Accessibility and participation in Ireland 15, 35.</a:t>
            </a:r>
          </a:p>
        </p:txBody>
      </p:sp>
    </p:spTree>
    <p:extLst>
      <p:ext uri="{BB962C8B-B14F-4D97-AF65-F5344CB8AC3E}">
        <p14:creationId xmlns:p14="http://schemas.microsoft.com/office/powerpoint/2010/main" val="2139829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llout: Down Arrow 6">
            <a:extLst>
              <a:ext uri="{FF2B5EF4-FFF2-40B4-BE49-F238E27FC236}">
                <a16:creationId xmlns:a16="http://schemas.microsoft.com/office/drawing/2014/main" id="{FA7305AF-E328-4EC2-AFBF-A81797F2B3CB}"/>
              </a:ext>
            </a:extLst>
          </p:cNvPr>
          <p:cNvSpPr/>
          <p:nvPr/>
        </p:nvSpPr>
        <p:spPr>
          <a:xfrm>
            <a:off x="318176" y="219436"/>
            <a:ext cx="11301906" cy="3035758"/>
          </a:xfrm>
          <a:prstGeom prst="downArrowCallout">
            <a:avLst>
              <a:gd name="adj1" fmla="val 25000"/>
              <a:gd name="adj2" fmla="val 25000"/>
              <a:gd name="adj3" fmla="val 22923"/>
              <a:gd name="adj4" fmla="val 649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4" name="Rounded Rectangle 13"/>
          <p:cNvSpPr/>
          <p:nvPr/>
        </p:nvSpPr>
        <p:spPr>
          <a:xfrm>
            <a:off x="4228689" y="2930797"/>
            <a:ext cx="1683391" cy="1215628"/>
          </a:xfrm>
          <a:prstGeom prst="round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n-IE" dirty="0">
                <a:solidFill>
                  <a:schemeClr val="bg1"/>
                </a:solidFill>
              </a:rPr>
              <a:t>PAL Leaders</a:t>
            </a:r>
          </a:p>
        </p:txBody>
      </p:sp>
      <p:sp>
        <p:nvSpPr>
          <p:cNvPr id="15" name="Rounded Rectangle 14"/>
          <p:cNvSpPr/>
          <p:nvPr/>
        </p:nvSpPr>
        <p:spPr>
          <a:xfrm>
            <a:off x="6049939" y="2942461"/>
            <a:ext cx="1782959" cy="1215628"/>
          </a:xfrm>
          <a:prstGeom prst="round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n-IE" dirty="0">
                <a:solidFill>
                  <a:schemeClr val="bg1"/>
                </a:solidFill>
              </a:rPr>
              <a:t>Current Year Students</a:t>
            </a:r>
          </a:p>
        </p:txBody>
      </p:sp>
      <p:sp>
        <p:nvSpPr>
          <p:cNvPr id="33" name="Arrow: Right 32">
            <a:extLst>
              <a:ext uri="{FF2B5EF4-FFF2-40B4-BE49-F238E27FC236}">
                <a16:creationId xmlns:a16="http://schemas.microsoft.com/office/drawing/2014/main" id="{17AFDB48-5858-4E51-9198-BDBE825AE742}"/>
              </a:ext>
            </a:extLst>
          </p:cNvPr>
          <p:cNvSpPr/>
          <p:nvPr/>
        </p:nvSpPr>
        <p:spPr>
          <a:xfrm>
            <a:off x="2237534" y="2462763"/>
            <a:ext cx="2130511" cy="2103766"/>
          </a:xfrm>
          <a:prstGeom prst="rightArrow">
            <a:avLst/>
          </a:prstGeom>
          <a:ln>
            <a:solidFill>
              <a:srgbClr val="FF000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IE" dirty="0">
                <a:solidFill>
                  <a:schemeClr val="bg1"/>
                </a:solidFill>
              </a:rPr>
              <a:t>Former Access &amp; International Students</a:t>
            </a:r>
          </a:p>
        </p:txBody>
      </p:sp>
      <p:sp>
        <p:nvSpPr>
          <p:cNvPr id="34" name="Arrow: Right 33">
            <a:extLst>
              <a:ext uri="{FF2B5EF4-FFF2-40B4-BE49-F238E27FC236}">
                <a16:creationId xmlns:a16="http://schemas.microsoft.com/office/drawing/2014/main" id="{8998BEDE-919F-4627-BF59-533E32253D1D}"/>
              </a:ext>
            </a:extLst>
          </p:cNvPr>
          <p:cNvSpPr/>
          <p:nvPr/>
        </p:nvSpPr>
        <p:spPr>
          <a:xfrm rot="10800000" flipV="1">
            <a:off x="7693540" y="2442997"/>
            <a:ext cx="2575178" cy="2103766"/>
          </a:xfrm>
          <a:prstGeom prst="rightArrow">
            <a:avLst/>
          </a:prstGeom>
          <a:ln>
            <a:solidFill>
              <a:srgbClr val="FF000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IE" dirty="0">
                <a:solidFill>
                  <a:schemeClr val="bg1"/>
                </a:solidFill>
              </a:rPr>
              <a:t>Supported by Moderated WhatsApp Group</a:t>
            </a:r>
          </a:p>
        </p:txBody>
      </p:sp>
      <p:sp>
        <p:nvSpPr>
          <p:cNvPr id="4" name="Arrow: Left-Right 3">
            <a:extLst>
              <a:ext uri="{FF2B5EF4-FFF2-40B4-BE49-F238E27FC236}">
                <a16:creationId xmlns:a16="http://schemas.microsoft.com/office/drawing/2014/main" id="{7633A852-A1DF-4FD0-A6D9-46E9FE4B2F96}"/>
              </a:ext>
            </a:extLst>
          </p:cNvPr>
          <p:cNvSpPr/>
          <p:nvPr/>
        </p:nvSpPr>
        <p:spPr>
          <a:xfrm>
            <a:off x="5659530" y="3349146"/>
            <a:ext cx="659501" cy="437646"/>
          </a:xfrm>
          <a:prstGeom prst="leftRightArrow">
            <a:avLst/>
          </a:prstGeom>
          <a:solidFill>
            <a:srgbClr val="FFC000"/>
          </a:solidFill>
          <a:ln>
            <a:solidFill>
              <a:srgbClr val="FF0000"/>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36" name="Rounded Rectangle 16">
            <a:extLst>
              <a:ext uri="{FF2B5EF4-FFF2-40B4-BE49-F238E27FC236}">
                <a16:creationId xmlns:a16="http://schemas.microsoft.com/office/drawing/2014/main" id="{05C468EF-1C99-4B7F-AA72-B898FC63767E}"/>
              </a:ext>
            </a:extLst>
          </p:cNvPr>
          <p:cNvSpPr/>
          <p:nvPr/>
        </p:nvSpPr>
        <p:spPr>
          <a:xfrm>
            <a:off x="2178854" y="6271067"/>
            <a:ext cx="2561510" cy="463096"/>
          </a:xfrm>
          <a:prstGeom prst="round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n-IE" dirty="0">
                <a:solidFill>
                  <a:srgbClr val="FFFF00"/>
                </a:solidFill>
              </a:rPr>
              <a:t>Student Questions</a:t>
            </a:r>
          </a:p>
        </p:txBody>
      </p:sp>
      <p:sp>
        <p:nvSpPr>
          <p:cNvPr id="37" name="Rounded Rectangle 16">
            <a:extLst>
              <a:ext uri="{FF2B5EF4-FFF2-40B4-BE49-F238E27FC236}">
                <a16:creationId xmlns:a16="http://schemas.microsoft.com/office/drawing/2014/main" id="{B4018E2F-1D38-49BA-8AAD-82D62393F1B5}"/>
              </a:ext>
            </a:extLst>
          </p:cNvPr>
          <p:cNvSpPr/>
          <p:nvPr/>
        </p:nvSpPr>
        <p:spPr>
          <a:xfrm>
            <a:off x="2612410" y="5118921"/>
            <a:ext cx="2572518" cy="463096"/>
          </a:xfrm>
          <a:prstGeom prst="round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n-IE" dirty="0">
                <a:solidFill>
                  <a:srgbClr val="FFFF00"/>
                </a:solidFill>
              </a:rPr>
              <a:t>Small Coding Problems</a:t>
            </a:r>
          </a:p>
        </p:txBody>
      </p:sp>
      <p:sp>
        <p:nvSpPr>
          <p:cNvPr id="39" name="Rounded Rectangle 16">
            <a:extLst>
              <a:ext uri="{FF2B5EF4-FFF2-40B4-BE49-F238E27FC236}">
                <a16:creationId xmlns:a16="http://schemas.microsoft.com/office/drawing/2014/main" id="{3C56331F-1FB0-4174-BEE7-E552F754F1BF}"/>
              </a:ext>
            </a:extLst>
          </p:cNvPr>
          <p:cNvSpPr/>
          <p:nvPr/>
        </p:nvSpPr>
        <p:spPr>
          <a:xfrm>
            <a:off x="3591148" y="5694994"/>
            <a:ext cx="2561510" cy="463096"/>
          </a:xfrm>
          <a:prstGeom prst="round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n-IE" dirty="0">
                <a:solidFill>
                  <a:srgbClr val="FFFF00"/>
                </a:solidFill>
              </a:rPr>
              <a:t>1:1 Support</a:t>
            </a:r>
          </a:p>
        </p:txBody>
      </p:sp>
      <p:graphicFrame>
        <p:nvGraphicFramePr>
          <p:cNvPr id="3" name="Diagram 2">
            <a:extLst>
              <a:ext uri="{FF2B5EF4-FFF2-40B4-BE49-F238E27FC236}">
                <a16:creationId xmlns:a16="http://schemas.microsoft.com/office/drawing/2014/main" id="{0DED9605-55A2-4C81-9E3B-CA7C287A4EE7}"/>
              </a:ext>
            </a:extLst>
          </p:cNvPr>
          <p:cNvGraphicFramePr/>
          <p:nvPr>
            <p:extLst>
              <p:ext uri="{D42A27DB-BD31-4B8C-83A1-F6EECF244321}">
                <p14:modId xmlns:p14="http://schemas.microsoft.com/office/powerpoint/2010/main" val="3373616089"/>
              </p:ext>
            </p:extLst>
          </p:nvPr>
        </p:nvGraphicFramePr>
        <p:xfrm>
          <a:off x="463105" y="47190"/>
          <a:ext cx="11097082" cy="2248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Rectangle: Rounded Corners 15">
            <a:extLst>
              <a:ext uri="{FF2B5EF4-FFF2-40B4-BE49-F238E27FC236}">
                <a16:creationId xmlns:a16="http://schemas.microsoft.com/office/drawing/2014/main" id="{D7A6A922-F826-403B-9990-1900F254EAE8}"/>
              </a:ext>
            </a:extLst>
          </p:cNvPr>
          <p:cNvSpPr/>
          <p:nvPr/>
        </p:nvSpPr>
        <p:spPr>
          <a:xfrm>
            <a:off x="9417195" y="5611154"/>
            <a:ext cx="2572518" cy="630776"/>
          </a:xfrm>
          <a:prstGeom prst="roundRect">
            <a:avLst/>
          </a:prstGeom>
          <a:solidFill>
            <a:schemeClr val="accent5">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IE" sz="2000" dirty="0">
                <a:solidFill>
                  <a:schemeClr val="bg1"/>
                </a:solidFill>
              </a:rPr>
              <a:t>11 Weeks Over Semester II</a:t>
            </a:r>
          </a:p>
        </p:txBody>
      </p:sp>
      <p:sp>
        <p:nvSpPr>
          <p:cNvPr id="17" name="Rectangle: Rounded Corners 16">
            <a:extLst>
              <a:ext uri="{FF2B5EF4-FFF2-40B4-BE49-F238E27FC236}">
                <a16:creationId xmlns:a16="http://schemas.microsoft.com/office/drawing/2014/main" id="{8CCC0AC5-C1B8-4EC4-BC35-760192785F03}"/>
              </a:ext>
            </a:extLst>
          </p:cNvPr>
          <p:cNvSpPr/>
          <p:nvPr/>
        </p:nvSpPr>
        <p:spPr>
          <a:xfrm>
            <a:off x="6715078" y="5153718"/>
            <a:ext cx="2572518" cy="630776"/>
          </a:xfrm>
          <a:prstGeom prst="roundRect">
            <a:avLst/>
          </a:prstGeom>
          <a:solidFill>
            <a:schemeClr val="accent5">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IE" sz="2000" dirty="0">
                <a:solidFill>
                  <a:schemeClr val="bg1"/>
                </a:solidFill>
              </a:rPr>
              <a:t>Choice of Two Sessions per Week</a:t>
            </a:r>
          </a:p>
        </p:txBody>
      </p:sp>
      <p:sp>
        <p:nvSpPr>
          <p:cNvPr id="18" name="Rectangle: Rounded Corners 17">
            <a:extLst>
              <a:ext uri="{FF2B5EF4-FFF2-40B4-BE49-F238E27FC236}">
                <a16:creationId xmlns:a16="http://schemas.microsoft.com/office/drawing/2014/main" id="{76BE46C3-9665-42B4-A8F8-419EDFFEB892}"/>
              </a:ext>
            </a:extLst>
          </p:cNvPr>
          <p:cNvSpPr/>
          <p:nvPr/>
        </p:nvSpPr>
        <p:spPr>
          <a:xfrm>
            <a:off x="6715078" y="6003490"/>
            <a:ext cx="2572518" cy="630776"/>
          </a:xfrm>
          <a:prstGeom prst="roundRect">
            <a:avLst/>
          </a:prstGeom>
          <a:solidFill>
            <a:schemeClr val="accent5">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IE" sz="2000" dirty="0">
                <a:solidFill>
                  <a:schemeClr val="bg1"/>
                </a:solidFill>
              </a:rPr>
              <a:t>Opt-out Attendance</a:t>
            </a:r>
          </a:p>
        </p:txBody>
      </p:sp>
      <p:sp>
        <p:nvSpPr>
          <p:cNvPr id="19" name="Arrow: Right 18">
            <a:extLst>
              <a:ext uri="{FF2B5EF4-FFF2-40B4-BE49-F238E27FC236}">
                <a16:creationId xmlns:a16="http://schemas.microsoft.com/office/drawing/2014/main" id="{E617AD27-1726-4A3D-9EBF-9E1EE6C4A532}"/>
              </a:ext>
            </a:extLst>
          </p:cNvPr>
          <p:cNvSpPr/>
          <p:nvPr/>
        </p:nvSpPr>
        <p:spPr>
          <a:xfrm>
            <a:off x="519126" y="2497162"/>
            <a:ext cx="1833256" cy="2103766"/>
          </a:xfrm>
          <a:prstGeom prst="rightArrow">
            <a:avLst/>
          </a:prstGeom>
          <a:ln>
            <a:solidFill>
              <a:srgbClr val="FF000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IE" dirty="0">
                <a:solidFill>
                  <a:schemeClr val="bg1"/>
                </a:solidFill>
              </a:rPr>
              <a:t>SI PASS Training</a:t>
            </a:r>
          </a:p>
        </p:txBody>
      </p:sp>
      <p:sp>
        <p:nvSpPr>
          <p:cNvPr id="20" name="Rounded Rectangle 16">
            <a:extLst>
              <a:ext uri="{FF2B5EF4-FFF2-40B4-BE49-F238E27FC236}">
                <a16:creationId xmlns:a16="http://schemas.microsoft.com/office/drawing/2014/main" id="{CE1F3AE1-9463-429F-91BB-E9E15D560526}"/>
              </a:ext>
            </a:extLst>
          </p:cNvPr>
          <p:cNvSpPr/>
          <p:nvPr/>
        </p:nvSpPr>
        <p:spPr>
          <a:xfrm>
            <a:off x="935429" y="5712404"/>
            <a:ext cx="2561510" cy="463096"/>
          </a:xfrm>
          <a:prstGeom prst="round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n-IE" dirty="0">
                <a:solidFill>
                  <a:srgbClr val="FFFF00"/>
                </a:solidFill>
              </a:rPr>
              <a:t>Revision</a:t>
            </a:r>
          </a:p>
        </p:txBody>
      </p:sp>
      <p:sp>
        <p:nvSpPr>
          <p:cNvPr id="2" name="Right Brace 1">
            <a:extLst>
              <a:ext uri="{FF2B5EF4-FFF2-40B4-BE49-F238E27FC236}">
                <a16:creationId xmlns:a16="http://schemas.microsoft.com/office/drawing/2014/main" id="{6AC95F7D-BA83-41A2-B266-7AC2EC6F42AB}"/>
              </a:ext>
            </a:extLst>
          </p:cNvPr>
          <p:cNvSpPr/>
          <p:nvPr/>
        </p:nvSpPr>
        <p:spPr>
          <a:xfrm>
            <a:off x="6237560" y="5290530"/>
            <a:ext cx="461036" cy="1169600"/>
          </a:xfrm>
          <a:prstGeom prst="rightBrace">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IE"/>
          </a:p>
        </p:txBody>
      </p:sp>
      <p:sp>
        <p:nvSpPr>
          <p:cNvPr id="21" name="Arrow: Right 20">
            <a:extLst>
              <a:ext uri="{FF2B5EF4-FFF2-40B4-BE49-F238E27FC236}">
                <a16:creationId xmlns:a16="http://schemas.microsoft.com/office/drawing/2014/main" id="{68377634-1C32-44A8-BEA4-5D17085B7FB9}"/>
              </a:ext>
            </a:extLst>
          </p:cNvPr>
          <p:cNvSpPr/>
          <p:nvPr/>
        </p:nvSpPr>
        <p:spPr>
          <a:xfrm rot="10800000">
            <a:off x="9958159" y="2434300"/>
            <a:ext cx="1833256" cy="2103766"/>
          </a:xfrm>
          <a:prstGeom prst="rightArrow">
            <a:avLst/>
          </a:prstGeom>
          <a:ln>
            <a:solidFill>
              <a:srgbClr val="FF000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IE" dirty="0">
              <a:solidFill>
                <a:schemeClr val="bg1"/>
              </a:solidFill>
            </a:endParaRPr>
          </a:p>
        </p:txBody>
      </p:sp>
      <p:pic>
        <p:nvPicPr>
          <p:cNvPr id="6" name="Picture 5" descr="A picture containing vector graphics&#10;&#10;Description automatically generated">
            <a:extLst>
              <a:ext uri="{FF2B5EF4-FFF2-40B4-BE49-F238E27FC236}">
                <a16:creationId xmlns:a16="http://schemas.microsoft.com/office/drawing/2014/main" id="{00492FED-1E9B-4412-A7DF-E65512F9877F}"/>
              </a:ext>
            </a:extLst>
          </p:cNvPr>
          <p:cNvPicPr>
            <a:picLocks noChangeAspect="1"/>
          </p:cNvPicPr>
          <p:nvPr/>
        </p:nvPicPr>
        <p:blipFill>
          <a:blip r:embed="rId7">
            <a:extLst>
              <a:ext uri="{837473B0-CC2E-450A-ABE3-18F120FF3D39}">
                <a1611:picAttrSrcUrl xmlns:a1611="http://schemas.microsoft.com/office/drawing/2016/11/main" r:id="rId8"/>
              </a:ext>
            </a:extLst>
          </a:blip>
          <a:stretch>
            <a:fillRect/>
          </a:stretch>
        </p:blipFill>
        <p:spPr>
          <a:xfrm>
            <a:off x="11082824" y="3322554"/>
            <a:ext cx="384184" cy="384184"/>
          </a:xfrm>
          <a:prstGeom prst="rect">
            <a:avLst/>
          </a:prstGeom>
        </p:spPr>
      </p:pic>
      <p:sp>
        <p:nvSpPr>
          <p:cNvPr id="22" name="Down Arrow 15">
            <a:extLst>
              <a:ext uri="{FF2B5EF4-FFF2-40B4-BE49-F238E27FC236}">
                <a16:creationId xmlns:a16="http://schemas.microsoft.com/office/drawing/2014/main" id="{44077488-CB9E-4F95-8A4E-C692AF4E085A}"/>
              </a:ext>
            </a:extLst>
          </p:cNvPr>
          <p:cNvSpPr/>
          <p:nvPr/>
        </p:nvSpPr>
        <p:spPr>
          <a:xfrm>
            <a:off x="4810414" y="4208526"/>
            <a:ext cx="2402464" cy="918602"/>
          </a:xfrm>
          <a:prstGeom prst="downArrow">
            <a:avLst/>
          </a:prstGeom>
          <a:ln>
            <a:solidFill>
              <a:srgbClr val="FF0000"/>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410846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blip>
          <a:srcRect/>
          <a:stretch>
            <a:fillRect/>
          </a:stretch>
        </a:blip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619B3503-D505-49AA-97C1-B299D58DB4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7746" y="0"/>
            <a:ext cx="8124253" cy="6858000"/>
          </a:xfrm>
          <a:prstGeom prst="rect">
            <a:avLst/>
          </a:prstGeom>
          <a:solidFill>
            <a:schemeClr val="bg1">
              <a:alpha val="20000"/>
            </a:schemeClr>
          </a:solidFill>
          <a:ln>
            <a:noFill/>
          </a:ln>
          <a:effectLst>
            <a:innerShdw blurRad="139700" dist="50800" dir="54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E39A2319-946A-4C65-9B7C-1F86E9B1B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067747" cy="6857996"/>
          </a:xfrm>
          <a:prstGeom prst="rect">
            <a:avLst/>
          </a:prstGeom>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7889" y="1349680"/>
            <a:ext cx="2931320" cy="4449541"/>
          </a:xfrm>
        </p:spPr>
        <p:txBody>
          <a:bodyPr anchor="t">
            <a:normAutofit/>
          </a:bodyPr>
          <a:lstStyle/>
          <a:p>
            <a:r>
              <a:rPr lang="en-IE" sz="4100">
                <a:solidFill>
                  <a:schemeClr val="tx1"/>
                </a:solidFill>
              </a:rPr>
              <a:t>What we wanted to do differently…</a:t>
            </a:r>
          </a:p>
        </p:txBody>
      </p:sp>
      <p:graphicFrame>
        <p:nvGraphicFramePr>
          <p:cNvPr id="12" name="Content Placeholder 2">
            <a:extLst>
              <a:ext uri="{FF2B5EF4-FFF2-40B4-BE49-F238E27FC236}">
                <a16:creationId xmlns:a16="http://schemas.microsoft.com/office/drawing/2014/main" id="{59FE175A-57AF-4B6A-8F6C-3F779571B21C}"/>
              </a:ext>
            </a:extLst>
          </p:cNvPr>
          <p:cNvGraphicFramePr>
            <a:graphicFrameLocks noGrp="1"/>
          </p:cNvGraphicFramePr>
          <p:nvPr>
            <p:ph idx="1"/>
            <p:extLst>
              <p:ext uri="{D42A27DB-BD31-4B8C-83A1-F6EECF244321}">
                <p14:modId xmlns:p14="http://schemas.microsoft.com/office/powerpoint/2010/main" val="1895153257"/>
              </p:ext>
            </p:extLst>
          </p:nvPr>
        </p:nvGraphicFramePr>
        <p:xfrm>
          <a:off x="4662106" y="640075"/>
          <a:ext cx="6912245" cy="55368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35657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12F5EF39-58A6-4DED-AF77-EDC9CD27BF19}"/>
              </a:ext>
            </a:extLst>
          </p:cNvPr>
          <p:cNvGraphicFramePr/>
          <p:nvPr>
            <p:extLst>
              <p:ext uri="{D42A27DB-BD31-4B8C-83A1-F6EECF244321}">
                <p14:modId xmlns:p14="http://schemas.microsoft.com/office/powerpoint/2010/main" val="1754875020"/>
              </p:ext>
            </p:extLst>
          </p:nvPr>
        </p:nvGraphicFramePr>
        <p:xfrm>
          <a:off x="1126930" y="794311"/>
          <a:ext cx="6654801"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val 3">
            <a:extLst>
              <a:ext uri="{FF2B5EF4-FFF2-40B4-BE49-F238E27FC236}">
                <a16:creationId xmlns:a16="http://schemas.microsoft.com/office/drawing/2014/main" id="{3265509C-9535-4817-9B3C-E58451906F16}"/>
              </a:ext>
            </a:extLst>
          </p:cNvPr>
          <p:cNvSpPr/>
          <p:nvPr/>
        </p:nvSpPr>
        <p:spPr>
          <a:xfrm>
            <a:off x="205274" y="2743199"/>
            <a:ext cx="1558212" cy="1520890"/>
          </a:xfrm>
          <a:prstGeom prst="ellips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Findings</a:t>
            </a:r>
          </a:p>
        </p:txBody>
      </p:sp>
      <p:sp>
        <p:nvSpPr>
          <p:cNvPr id="5" name="TextBox 4">
            <a:extLst>
              <a:ext uri="{FF2B5EF4-FFF2-40B4-BE49-F238E27FC236}">
                <a16:creationId xmlns:a16="http://schemas.microsoft.com/office/drawing/2014/main" id="{EBA34139-2AAB-4DF3-8AF8-5617D6E9C69A}"/>
              </a:ext>
            </a:extLst>
          </p:cNvPr>
          <p:cNvSpPr txBox="1"/>
          <p:nvPr/>
        </p:nvSpPr>
        <p:spPr>
          <a:xfrm>
            <a:off x="7872246" y="794311"/>
            <a:ext cx="3951891" cy="5909310"/>
          </a:xfrm>
          <a:prstGeom prst="rect">
            <a:avLst/>
          </a:prstGeom>
          <a:noFill/>
        </p:spPr>
        <p:txBody>
          <a:bodyPr wrap="square" rtlCol="0">
            <a:spAutoFit/>
          </a:bodyPr>
          <a:lstStyle/>
          <a:p>
            <a:r>
              <a:rPr lang="en-GB" i="1" dirty="0">
                <a:latin typeface="Bookman Old Style" panose="02050604050505020204" pitchFamily="18" charset="0"/>
              </a:rPr>
              <a:t>“I’m a lot more confident now and I didn’t even think I was going to pass”</a:t>
            </a:r>
          </a:p>
          <a:p>
            <a:endParaRPr lang="en-GB" i="1" dirty="0">
              <a:latin typeface="Bookman Old Style" panose="02050604050505020204" pitchFamily="18" charset="0"/>
            </a:endParaRPr>
          </a:p>
          <a:p>
            <a:r>
              <a:rPr lang="en-GB" i="1" dirty="0">
                <a:latin typeface="Bookman Old Style" panose="02050604050505020204" pitchFamily="18" charset="0"/>
              </a:rPr>
              <a:t>“I definitely think that it will impact my grades definitely, because I feel more confident about being able to write code now”</a:t>
            </a:r>
          </a:p>
          <a:p>
            <a:endParaRPr lang="en-GB" i="1" dirty="0">
              <a:latin typeface="Bookman Old Style" panose="02050604050505020204" pitchFamily="18" charset="0"/>
            </a:endParaRPr>
          </a:p>
          <a:p>
            <a:r>
              <a:rPr lang="en-GB" i="1" dirty="0">
                <a:latin typeface="Bookman Old Style" panose="02050604050505020204" pitchFamily="18" charset="0"/>
              </a:rPr>
              <a:t>“It’s like I build up the confidence by knowing that I can explain it”</a:t>
            </a:r>
          </a:p>
          <a:p>
            <a:endParaRPr lang="en-GB" i="1" dirty="0">
              <a:latin typeface="Bookman Old Style" panose="02050604050505020204" pitchFamily="18" charset="0"/>
            </a:endParaRPr>
          </a:p>
          <a:p>
            <a:r>
              <a:rPr lang="en-GB" i="1" dirty="0">
                <a:latin typeface="Bookman Old Style" panose="02050604050505020204" pitchFamily="18" charset="0"/>
              </a:rPr>
              <a:t>“With the PAL sessions, they cleared up everything in my mind and made we feel like I’m ready, I’m able, I can do this”</a:t>
            </a:r>
          </a:p>
          <a:p>
            <a:endParaRPr lang="en-GB" i="1" dirty="0">
              <a:latin typeface="Bookman Old Style" panose="02050604050505020204" pitchFamily="18" charset="0"/>
            </a:endParaRPr>
          </a:p>
          <a:p>
            <a:r>
              <a:rPr lang="en-GB" i="1" dirty="0">
                <a:latin typeface="Bookman Old Style" panose="02050604050505020204" pitchFamily="18" charset="0"/>
              </a:rPr>
              <a:t>“It’s given me the belief in myself that I can do this, I just need to apply myself”</a:t>
            </a:r>
          </a:p>
        </p:txBody>
      </p:sp>
    </p:spTree>
    <p:extLst>
      <p:ext uri="{BB962C8B-B14F-4D97-AF65-F5344CB8AC3E}">
        <p14:creationId xmlns:p14="http://schemas.microsoft.com/office/powerpoint/2010/main" val="4079300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12F5EF39-58A6-4DED-AF77-EDC9CD27BF19}"/>
              </a:ext>
            </a:extLst>
          </p:cNvPr>
          <p:cNvGraphicFramePr/>
          <p:nvPr>
            <p:extLst>
              <p:ext uri="{D42A27DB-BD31-4B8C-83A1-F6EECF244321}">
                <p14:modId xmlns:p14="http://schemas.microsoft.com/office/powerpoint/2010/main" val="2259807244"/>
              </p:ext>
            </p:extLst>
          </p:nvPr>
        </p:nvGraphicFramePr>
        <p:xfrm>
          <a:off x="1126930" y="794311"/>
          <a:ext cx="6654801"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val 3">
            <a:extLst>
              <a:ext uri="{FF2B5EF4-FFF2-40B4-BE49-F238E27FC236}">
                <a16:creationId xmlns:a16="http://schemas.microsoft.com/office/drawing/2014/main" id="{3265509C-9535-4817-9B3C-E58451906F16}"/>
              </a:ext>
            </a:extLst>
          </p:cNvPr>
          <p:cNvSpPr/>
          <p:nvPr/>
        </p:nvSpPr>
        <p:spPr>
          <a:xfrm>
            <a:off x="205274" y="2743199"/>
            <a:ext cx="1558212" cy="1520890"/>
          </a:xfrm>
          <a:prstGeom prst="ellips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Findings</a:t>
            </a:r>
          </a:p>
        </p:txBody>
      </p:sp>
      <p:sp>
        <p:nvSpPr>
          <p:cNvPr id="5" name="TextBox 4">
            <a:extLst>
              <a:ext uri="{FF2B5EF4-FFF2-40B4-BE49-F238E27FC236}">
                <a16:creationId xmlns:a16="http://schemas.microsoft.com/office/drawing/2014/main" id="{EBA34139-2AAB-4DF3-8AF8-5617D6E9C69A}"/>
              </a:ext>
            </a:extLst>
          </p:cNvPr>
          <p:cNvSpPr txBox="1"/>
          <p:nvPr/>
        </p:nvSpPr>
        <p:spPr>
          <a:xfrm>
            <a:off x="7872246" y="794311"/>
            <a:ext cx="3951891" cy="5909310"/>
          </a:xfrm>
          <a:prstGeom prst="rect">
            <a:avLst/>
          </a:prstGeom>
          <a:noFill/>
        </p:spPr>
        <p:txBody>
          <a:bodyPr wrap="square" rtlCol="0">
            <a:spAutoFit/>
          </a:bodyPr>
          <a:lstStyle/>
          <a:p>
            <a:r>
              <a:rPr lang="en-GB" i="1" dirty="0">
                <a:latin typeface="Bookman Old Style" panose="02050604050505020204" pitchFamily="18" charset="0"/>
              </a:rPr>
              <a:t>“</a:t>
            </a:r>
            <a:r>
              <a:rPr lang="en-GB" i="1" dirty="0" err="1">
                <a:latin typeface="Bookman Old Style" panose="02050604050505020204" pitchFamily="18" charset="0"/>
              </a:rPr>
              <a:t>Whatsapp</a:t>
            </a:r>
            <a:r>
              <a:rPr lang="en-GB" i="1" dirty="0">
                <a:latin typeface="Bookman Old Style" panose="02050604050505020204" pitchFamily="18" charset="0"/>
              </a:rPr>
              <a:t> gave me help with I needed it – it would give me a quick answer when I was on my own. Without it, I would be stuck”</a:t>
            </a:r>
          </a:p>
          <a:p>
            <a:endParaRPr lang="en-GB" i="1" dirty="0">
              <a:latin typeface="Bookman Old Style" panose="02050604050505020204" pitchFamily="18" charset="0"/>
            </a:endParaRPr>
          </a:p>
          <a:p>
            <a:r>
              <a:rPr lang="en-GB" i="1" dirty="0">
                <a:latin typeface="Bookman Old Style" panose="02050604050505020204" pitchFamily="18" charset="0"/>
              </a:rPr>
              <a:t>“The WhatsApp group… if you were doing code and it’s not working, I’d send a photo of the code, and they say right, I’ll have a look” </a:t>
            </a:r>
          </a:p>
          <a:p>
            <a:endParaRPr lang="en-GB" i="1" dirty="0">
              <a:latin typeface="Bookman Old Style" panose="02050604050505020204" pitchFamily="18" charset="0"/>
            </a:endParaRPr>
          </a:p>
          <a:p>
            <a:r>
              <a:rPr lang="en-GB" i="1" dirty="0">
                <a:latin typeface="Bookman Old Style" panose="02050604050505020204" pitchFamily="18" charset="0"/>
              </a:rPr>
              <a:t>“WhatsApp conversations… they were very, very  helpful with stuff outside of the course material as well as what was in the course material”</a:t>
            </a:r>
          </a:p>
          <a:p>
            <a:endParaRPr lang="en-GB" i="1" dirty="0">
              <a:latin typeface="Bookman Old Style" panose="02050604050505020204" pitchFamily="18" charset="0"/>
            </a:endParaRPr>
          </a:p>
          <a:p>
            <a:r>
              <a:rPr lang="en-GB" i="1" dirty="0">
                <a:latin typeface="Bookman Old Style" panose="02050604050505020204" pitchFamily="18" charset="0"/>
              </a:rPr>
              <a:t>“It was great knowing that I had access to someone that was clearly better than me at computer science”</a:t>
            </a:r>
          </a:p>
        </p:txBody>
      </p:sp>
    </p:spTree>
    <p:extLst>
      <p:ext uri="{BB962C8B-B14F-4D97-AF65-F5344CB8AC3E}">
        <p14:creationId xmlns:p14="http://schemas.microsoft.com/office/powerpoint/2010/main" val="3495024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12F5EF39-58A6-4DED-AF77-EDC9CD27BF19}"/>
              </a:ext>
            </a:extLst>
          </p:cNvPr>
          <p:cNvGraphicFramePr/>
          <p:nvPr>
            <p:extLst>
              <p:ext uri="{D42A27DB-BD31-4B8C-83A1-F6EECF244321}">
                <p14:modId xmlns:p14="http://schemas.microsoft.com/office/powerpoint/2010/main" val="1489523092"/>
              </p:ext>
            </p:extLst>
          </p:nvPr>
        </p:nvGraphicFramePr>
        <p:xfrm>
          <a:off x="1126930" y="794311"/>
          <a:ext cx="6654801"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val 3">
            <a:extLst>
              <a:ext uri="{FF2B5EF4-FFF2-40B4-BE49-F238E27FC236}">
                <a16:creationId xmlns:a16="http://schemas.microsoft.com/office/drawing/2014/main" id="{3265509C-9535-4817-9B3C-E58451906F16}"/>
              </a:ext>
            </a:extLst>
          </p:cNvPr>
          <p:cNvSpPr/>
          <p:nvPr/>
        </p:nvSpPr>
        <p:spPr>
          <a:xfrm>
            <a:off x="205274" y="2743199"/>
            <a:ext cx="1558212" cy="1520890"/>
          </a:xfrm>
          <a:prstGeom prst="ellips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Findings</a:t>
            </a:r>
          </a:p>
        </p:txBody>
      </p:sp>
      <p:sp>
        <p:nvSpPr>
          <p:cNvPr id="5" name="TextBox 4">
            <a:extLst>
              <a:ext uri="{FF2B5EF4-FFF2-40B4-BE49-F238E27FC236}">
                <a16:creationId xmlns:a16="http://schemas.microsoft.com/office/drawing/2014/main" id="{EBA34139-2AAB-4DF3-8AF8-5617D6E9C69A}"/>
              </a:ext>
            </a:extLst>
          </p:cNvPr>
          <p:cNvSpPr txBox="1"/>
          <p:nvPr/>
        </p:nvSpPr>
        <p:spPr>
          <a:xfrm>
            <a:off x="7872246" y="794311"/>
            <a:ext cx="3951891" cy="4247317"/>
          </a:xfrm>
          <a:prstGeom prst="rect">
            <a:avLst/>
          </a:prstGeom>
          <a:noFill/>
        </p:spPr>
        <p:txBody>
          <a:bodyPr wrap="square" rtlCol="0">
            <a:spAutoFit/>
          </a:bodyPr>
          <a:lstStyle/>
          <a:p>
            <a:r>
              <a:rPr lang="en-GB" i="1" dirty="0">
                <a:latin typeface="Bookman Old Style" panose="02050604050505020204" pitchFamily="18" charset="0"/>
              </a:rPr>
              <a:t>“I think it’s easier to understand when you’ve actually seen someone coding and you can ask questions about their work”</a:t>
            </a:r>
          </a:p>
          <a:p>
            <a:endParaRPr lang="en-GB" i="1" dirty="0">
              <a:latin typeface="Bookman Old Style" panose="02050604050505020204" pitchFamily="18" charset="0"/>
            </a:endParaRPr>
          </a:p>
          <a:p>
            <a:r>
              <a:rPr lang="en-GB" i="1" dirty="0">
                <a:latin typeface="Bookman Old Style" panose="02050604050505020204" pitchFamily="18" charset="0"/>
              </a:rPr>
              <a:t>“Some of the other students would know more than I would, so you’re not just learning from the PAL leaders, you’re hearing from the other students too”</a:t>
            </a:r>
          </a:p>
          <a:p>
            <a:endParaRPr lang="en-GB" i="1" dirty="0">
              <a:latin typeface="Bookman Old Style" panose="02050604050505020204" pitchFamily="18" charset="0"/>
            </a:endParaRPr>
          </a:p>
          <a:p>
            <a:r>
              <a:rPr lang="en-GB" i="1" dirty="0">
                <a:latin typeface="Bookman Old Style" panose="02050604050505020204" pitchFamily="18" charset="0"/>
              </a:rPr>
              <a:t>“They could help you do it a different way and it’s learning in different ways, different thought processes, very helpful.”</a:t>
            </a:r>
          </a:p>
        </p:txBody>
      </p:sp>
    </p:spTree>
    <p:extLst>
      <p:ext uri="{BB962C8B-B14F-4D97-AF65-F5344CB8AC3E}">
        <p14:creationId xmlns:p14="http://schemas.microsoft.com/office/powerpoint/2010/main" val="2107399668"/>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1243</TotalTime>
  <Words>1840</Words>
  <Application>Microsoft Office PowerPoint</Application>
  <PresentationFormat>Widescreen</PresentationFormat>
  <Paragraphs>212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Bookman Old Style</vt:lpstr>
      <vt:lpstr>Calibri</vt:lpstr>
      <vt:lpstr>Corbel</vt:lpstr>
      <vt:lpstr>Depth</vt:lpstr>
      <vt:lpstr>  Nevan Bermingham Lecturer Technological University Dublin Computer Science, Electronic Engineering, Management,  Marketing, Project Management, Information Technology  </vt:lpstr>
      <vt:lpstr>PowerPoint Presentation</vt:lpstr>
      <vt:lpstr>Our Pilot PAL Programme</vt:lpstr>
      <vt:lpstr>Why it is this research in PALs important?</vt:lpstr>
      <vt:lpstr>PowerPoint Presentation</vt:lpstr>
      <vt:lpstr>What we wanted to do differently…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Challenges &amp; Other Findings:  What our data also told us…</vt:lpstr>
      <vt:lpstr>Future Plans</vt:lpstr>
      <vt:lpstr>Thank You   Any Questions and/or Comments?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 &amp; Strategy</dc:title>
  <dc:creator>Nevan Bermingham</dc:creator>
  <cp:lastModifiedBy>Nevan Bermingham</cp:lastModifiedBy>
  <cp:revision>191</cp:revision>
  <cp:lastPrinted>2016-05-20T07:27:33Z</cp:lastPrinted>
  <dcterms:created xsi:type="dcterms:W3CDTF">2014-08-03T09:55:06Z</dcterms:created>
  <dcterms:modified xsi:type="dcterms:W3CDTF">2019-05-30T07:28:47Z</dcterms:modified>
</cp:coreProperties>
</file>